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8" r:id="rId2"/>
    <p:sldId id="287" r:id="rId3"/>
    <p:sldId id="262" r:id="rId4"/>
    <p:sldId id="274" r:id="rId5"/>
    <p:sldId id="275" r:id="rId6"/>
    <p:sldId id="277" r:id="rId7"/>
    <p:sldId id="276" r:id="rId8"/>
    <p:sldId id="278" r:id="rId9"/>
    <p:sldId id="269" r:id="rId10"/>
    <p:sldId id="270" r:id="rId11"/>
    <p:sldId id="266" r:id="rId12"/>
    <p:sldId id="265" r:id="rId13"/>
    <p:sldId id="268" r:id="rId14"/>
    <p:sldId id="267" r:id="rId15"/>
    <p:sldId id="279" r:id="rId16"/>
    <p:sldId id="280" r:id="rId17"/>
    <p:sldId id="264" r:id="rId18"/>
    <p:sldId id="289" r:id="rId19"/>
    <p:sldId id="293" r:id="rId20"/>
    <p:sldId id="300" r:id="rId21"/>
    <p:sldId id="301" r:id="rId22"/>
    <p:sldId id="302" r:id="rId23"/>
    <p:sldId id="30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A6A5"/>
    <a:srgbClr val="DB9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59" d="100"/>
          <a:sy n="59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5F1AF-6DBA-4D8B-B351-554DA35A5A1F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AD3D-4E6A-46B2-A372-41598B0D6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0D913-D911-44AB-90FD-F4289F27114D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51A1F-07BE-4C8C-AE30-8B2EF0303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18375-C4A4-4F1E-8BBA-4EB81543EF69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4480-9534-4496-81C6-001639F02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215A-4182-46B3-9126-70C5C7411EAE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9713-17D8-400E-A7DF-5B1D98E44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342C-00D2-46F5-9E7C-AE57D1DFAB5F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376AC-D0BA-490B-818A-F91163E10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8784-1F94-45DE-BFCB-81763FA9A7F4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58F4-231D-49CA-A1DC-0BB7D017F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DBECC-7E7E-458B-BFCC-E3AAA2AD3571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1CA8-143F-4D16-8720-3E485E953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25CC3-6953-4DE7-9442-AC5DF6D2935D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8779-67B0-44DE-9DD7-636376521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05ACF-8E88-440F-9796-C9068936ACE7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5E71B-1594-4B5F-9AB3-32074004F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8C416-AE30-4376-943B-66DD468DF025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F0B16-0DDC-44F6-BB8B-D12E1E8AD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1C41-612F-4AEB-8940-DCEE6546FD1B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0B2D-C972-4DDB-A1EA-CAD55FB06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CE68CC-F071-433A-AF8D-AC2BFE995F68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85C6F2-1DC5-4028-85B3-559CD7125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858280" cy="3429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/>
              <a:t>Моя </a:t>
            </a:r>
            <a:r>
              <a:rPr lang="ru-RU" sz="4000" i="1" dirty="0" err="1" smtClean="0"/>
              <a:t>професия</a:t>
            </a:r>
            <a:r>
              <a:rPr lang="ru-RU" sz="4000" i="1" dirty="0" smtClean="0"/>
              <a:t> – моё будущее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400" dirty="0" smtClean="0"/>
              <a:t>презентация</a:t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ru-RU" sz="4400" i="1" dirty="0" smtClean="0"/>
              <a:t>«Парад профессий»</a:t>
            </a:r>
            <a:endParaRPr lang="ru-RU" sz="4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3857625"/>
            <a:ext cx="7854950" cy="2786063"/>
          </a:xfrm>
        </p:spPr>
        <p:txBody>
          <a:bodyPr>
            <a:normAutofit fontScale="92500" lnSpcReduction="20000"/>
          </a:bodyPr>
          <a:lstStyle/>
          <a:p>
            <a:pPr marR="0">
              <a:lnSpc>
                <a:spcPct val="90000"/>
              </a:lnSpc>
            </a:pPr>
            <a:r>
              <a:rPr lang="ru-RU" sz="2200" dirty="0" smtClean="0">
                <a:solidFill>
                  <a:srgbClr val="953735"/>
                </a:solidFill>
              </a:rPr>
              <a:t> </a:t>
            </a:r>
            <a:r>
              <a:rPr lang="ru-RU" sz="2200" dirty="0" err="1" smtClean="0">
                <a:solidFill>
                  <a:srgbClr val="953735"/>
                </a:solidFill>
              </a:rPr>
              <a:t>Ручина</a:t>
            </a:r>
            <a:r>
              <a:rPr lang="ru-RU" sz="2200" dirty="0" smtClean="0">
                <a:solidFill>
                  <a:srgbClr val="953735"/>
                </a:solidFill>
              </a:rPr>
              <a:t> Ксения,14 лет</a:t>
            </a:r>
          </a:p>
          <a:p>
            <a:pPr marR="0">
              <a:lnSpc>
                <a:spcPct val="90000"/>
              </a:lnSpc>
            </a:pPr>
            <a:r>
              <a:rPr lang="ru-RU" sz="2200" dirty="0" smtClean="0">
                <a:solidFill>
                  <a:srgbClr val="953735"/>
                </a:solidFill>
              </a:rPr>
              <a:t>МКОУ ДОД Центр Культуры «Китеж»</a:t>
            </a:r>
          </a:p>
          <a:p>
            <a:pPr marR="0">
              <a:lnSpc>
                <a:spcPct val="90000"/>
              </a:lnSpc>
            </a:pPr>
            <a:r>
              <a:rPr lang="ru-RU" sz="2200" dirty="0" smtClean="0">
                <a:solidFill>
                  <a:srgbClr val="953735"/>
                </a:solidFill>
              </a:rPr>
              <a:t>Воскресенский район</a:t>
            </a:r>
          </a:p>
          <a:p>
            <a:pPr marR="0">
              <a:lnSpc>
                <a:spcPct val="90000"/>
              </a:lnSpc>
            </a:pPr>
            <a:r>
              <a:rPr lang="ru-RU" sz="2200" err="1" smtClean="0">
                <a:solidFill>
                  <a:srgbClr val="953735"/>
                </a:solidFill>
              </a:rPr>
              <a:t>Руководитель</a:t>
            </a:r>
            <a:r>
              <a:rPr lang="ru-RU" sz="2200" smtClean="0">
                <a:solidFill>
                  <a:srgbClr val="953735"/>
                </a:solidFill>
              </a:rPr>
              <a:t>:</a:t>
            </a:r>
          </a:p>
          <a:p>
            <a:pPr marR="0">
              <a:lnSpc>
                <a:spcPct val="90000"/>
              </a:lnSpc>
            </a:pPr>
            <a:r>
              <a:rPr lang="ru-RU" sz="2200" smtClean="0">
                <a:solidFill>
                  <a:srgbClr val="953735"/>
                </a:solidFill>
              </a:rPr>
              <a:t>Наталья </a:t>
            </a:r>
            <a:r>
              <a:rPr lang="ru-RU" sz="2200" dirty="0">
                <a:solidFill>
                  <a:srgbClr val="953735"/>
                </a:solidFill>
              </a:rPr>
              <a:t>Владимировна Филатова </a:t>
            </a:r>
          </a:p>
          <a:p>
            <a:pPr marR="0">
              <a:lnSpc>
                <a:spcPct val="90000"/>
              </a:lnSpc>
            </a:pPr>
            <a:r>
              <a:rPr lang="ru-RU" sz="2200" dirty="0" smtClean="0">
                <a:solidFill>
                  <a:srgbClr val="953735"/>
                </a:solidFill>
              </a:rPr>
              <a:t>:  </a:t>
            </a:r>
          </a:p>
          <a:p>
            <a:pPr marR="0">
              <a:lnSpc>
                <a:spcPct val="90000"/>
              </a:lnSpc>
            </a:pPr>
            <a:endParaRPr lang="ru-RU" sz="2400" dirty="0" smtClean="0">
              <a:solidFill>
                <a:srgbClr val="953735"/>
              </a:solidFill>
            </a:endParaRPr>
          </a:p>
          <a:p>
            <a:pPr marR="0">
              <a:lnSpc>
                <a:spcPct val="90000"/>
              </a:lnSpc>
            </a:pPr>
            <a:endParaRPr lang="ru-RU" sz="2400" dirty="0" smtClean="0">
              <a:solidFill>
                <a:srgbClr val="953735"/>
              </a:solidFill>
            </a:endParaRPr>
          </a:p>
          <a:p>
            <a:pPr marR="0" algn="ctr">
              <a:lnSpc>
                <a:spcPct val="90000"/>
              </a:lnSpc>
            </a:pPr>
            <a:r>
              <a:rPr lang="ru-RU" sz="2400" dirty="0" smtClean="0">
                <a:solidFill>
                  <a:srgbClr val="953735"/>
                </a:solidFill>
              </a:rPr>
              <a:t>2013 г.</a:t>
            </a:r>
            <a:endParaRPr lang="ru-RU" sz="2400" dirty="0" smtClean="0">
              <a:solidFill>
                <a:srgbClr val="9537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vto.0-7.biz/uploads/1254952510/gallery_43_50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928688"/>
            <a:ext cx="3386137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1285875"/>
            <a:ext cx="7900987" cy="4840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Встаем мы очень рано,</a:t>
            </a:r>
          </a:p>
          <a:p>
            <a:pPr>
              <a:buFont typeface="Arial" charset="0"/>
              <a:buNone/>
            </a:pPr>
            <a:r>
              <a:rPr lang="ru-RU" smtClean="0"/>
              <a:t>Ведь наша забота –</a:t>
            </a:r>
          </a:p>
          <a:p>
            <a:pPr>
              <a:buFont typeface="Arial" charset="0"/>
              <a:buNone/>
            </a:pPr>
            <a:r>
              <a:rPr lang="ru-RU" smtClean="0"/>
              <a:t> Всех отвозить </a:t>
            </a:r>
          </a:p>
          <a:p>
            <a:pPr>
              <a:buFont typeface="Arial" charset="0"/>
              <a:buNone/>
            </a:pPr>
            <a:r>
              <a:rPr lang="ru-RU" smtClean="0"/>
              <a:t>по утрам на работу.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24" y="4786322"/>
            <a:ext cx="5929354" cy="15716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Водитель</a:t>
            </a:r>
            <a:r>
              <a:rPr lang="ru-RU" sz="96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тограф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1643063"/>
            <a:ext cx="2662238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7972425" cy="4983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smtClean="0"/>
              <a:t>Наведет стеклянный глаз,</a:t>
            </a:r>
          </a:p>
          <a:p>
            <a:pPr>
              <a:buFont typeface="Arial" charset="0"/>
              <a:buNone/>
            </a:pPr>
            <a:r>
              <a:rPr lang="ru-RU" sz="3600" smtClean="0"/>
              <a:t>Щелкнет раз - и помним вас.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596" y="4429132"/>
            <a:ext cx="5413277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  <a:r>
              <a:rPr lang="ru-RU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yjulia.ru/data/cache/2008/11/25/16673_4175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071563"/>
            <a:ext cx="357187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928688"/>
            <a:ext cx="8115300" cy="54117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В прошлый раз был педагогом,</a:t>
            </a:r>
          </a:p>
          <a:p>
            <a:pPr>
              <a:buFont typeface="Arial" charset="0"/>
              <a:buNone/>
            </a:pPr>
            <a:r>
              <a:rPr lang="ru-RU" smtClean="0"/>
              <a:t>Послезавтра - машинист.</a:t>
            </a:r>
          </a:p>
          <a:p>
            <a:pPr>
              <a:buFont typeface="Arial" charset="0"/>
              <a:buNone/>
            </a:pPr>
            <a:r>
              <a:rPr lang="ru-RU" smtClean="0"/>
              <a:t>Должен знать он очень много,</a:t>
            </a:r>
          </a:p>
          <a:p>
            <a:pPr>
              <a:buFont typeface="Arial" charset="0"/>
              <a:buNone/>
            </a:pPr>
            <a:r>
              <a:rPr lang="ru-RU" smtClean="0"/>
              <a:t>Потому, что он ...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58" y="4286256"/>
            <a:ext cx="4214842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Артист</a:t>
            </a:r>
            <a:r>
              <a:rPr lang="ru-RU" sz="96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714375"/>
            <a:ext cx="8472487" cy="54117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Не художник он, но краской</a:t>
            </a:r>
          </a:p>
          <a:p>
            <a:pPr>
              <a:buFont typeface="Arial" charset="0"/>
              <a:buNone/>
            </a:pPr>
            <a:r>
              <a:rPr lang="ru-RU" smtClean="0"/>
              <a:t>Пахнет неизменно,</a:t>
            </a:r>
          </a:p>
          <a:p>
            <a:pPr>
              <a:buFont typeface="Arial" charset="0"/>
              <a:buNone/>
            </a:pPr>
            <a:r>
              <a:rPr lang="ru-RU" smtClean="0"/>
              <a:t>По картинам он не мастер –</a:t>
            </a:r>
          </a:p>
          <a:p>
            <a:pPr>
              <a:buFont typeface="Arial" charset="0"/>
              <a:buNone/>
            </a:pPr>
            <a:r>
              <a:rPr lang="ru-RU" smtClean="0"/>
              <a:t>Мастер он по стенам!</a:t>
            </a:r>
            <a:br>
              <a:rPr lang="ru-RU" smtClean="0"/>
            </a:b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10" y="4643446"/>
            <a:ext cx="40005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  <a:r>
              <a:rPr lang="ru-RU" sz="96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0242" name="Picture 2" descr="http://www.superboard.reporter-studio.ru/upload/normal/arhangelsk-remontno-otdelochnye_raboty_471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214563"/>
            <a:ext cx="39290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857250"/>
            <a:ext cx="7900987" cy="52689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Нам даёт товар и чек</a:t>
            </a:r>
          </a:p>
          <a:p>
            <a:pPr>
              <a:buFont typeface="Arial" charset="0"/>
              <a:buNone/>
            </a:pPr>
            <a:r>
              <a:rPr lang="ru-RU" smtClean="0"/>
              <a:t>Не философ, не мудрец</a:t>
            </a:r>
          </a:p>
          <a:p>
            <a:pPr>
              <a:buFont typeface="Arial" charset="0"/>
              <a:buNone/>
            </a:pPr>
            <a:r>
              <a:rPr lang="ru-RU" smtClean="0"/>
              <a:t>И не суперчеловек,</a:t>
            </a:r>
          </a:p>
          <a:p>
            <a:pPr>
              <a:buFont typeface="Arial" charset="0"/>
              <a:buNone/>
            </a:pPr>
            <a:r>
              <a:rPr lang="ru-RU" smtClean="0"/>
              <a:t>А обычный ...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1472" y="4714884"/>
            <a:ext cx="5637212" cy="157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Продавец </a:t>
            </a:r>
          </a:p>
        </p:txBody>
      </p:sp>
      <p:pic>
        <p:nvPicPr>
          <p:cNvPr id="3076" name="Picture 4" descr="http://www.art-saloon.ru/big/item_26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714500"/>
            <a:ext cx="4033838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illustrators.ru/projects/13265/original.jpg?126400759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1857364"/>
            <a:ext cx="461374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785813"/>
            <a:ext cx="8186737" cy="5340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Вижу в небе самолет</a:t>
            </a:r>
          </a:p>
          <a:p>
            <a:pPr>
              <a:buFont typeface="Arial" charset="0"/>
              <a:buNone/>
            </a:pPr>
            <a:r>
              <a:rPr lang="ru-RU" smtClean="0"/>
              <a:t>Как светящийся комочек,</a:t>
            </a:r>
          </a:p>
          <a:p>
            <a:pPr>
              <a:buFont typeface="Arial" charset="0"/>
              <a:buNone/>
            </a:pPr>
            <a:r>
              <a:rPr lang="ru-RU" smtClean="0"/>
              <a:t>Управляет им пилот,</a:t>
            </a:r>
          </a:p>
          <a:p>
            <a:pPr>
              <a:buFont typeface="Arial" charset="0"/>
              <a:buNone/>
            </a:pPr>
            <a:r>
              <a:rPr lang="ru-RU" smtClean="0"/>
              <a:t>По другому просто ...</a:t>
            </a:r>
            <a:br>
              <a:rPr lang="ru-RU" smtClean="0"/>
            </a:br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4714875"/>
            <a:ext cx="4214813" cy="157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Лётчик</a:t>
            </a:r>
            <a:r>
              <a:rPr lang="ru-RU" sz="96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artsides.ru/big/item_37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85813"/>
            <a:ext cx="21431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img0.liveinternet.ru/images/attach/c/0/46/30/46030021_pova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357438"/>
            <a:ext cx="3219450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00325" y="1214438"/>
            <a:ext cx="5472113" cy="40973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Скажи, кто так вкусно</a:t>
            </a:r>
          </a:p>
          <a:p>
            <a:pPr>
              <a:buFont typeface="Arial" charset="0"/>
              <a:buNone/>
            </a:pPr>
            <a:r>
              <a:rPr lang="ru-RU" smtClean="0"/>
              <a:t>Готовит щи капустные,</a:t>
            </a:r>
          </a:p>
          <a:p>
            <a:pPr>
              <a:buFont typeface="Arial" charset="0"/>
              <a:buNone/>
            </a:pPr>
            <a:r>
              <a:rPr lang="ru-RU" smtClean="0"/>
              <a:t>Пахучие котлеты,</a:t>
            </a:r>
          </a:p>
          <a:p>
            <a:pPr>
              <a:buFont typeface="Arial" charset="0"/>
              <a:buNone/>
            </a:pPr>
            <a:r>
              <a:rPr lang="ru-RU" smtClean="0"/>
              <a:t>Салаты, винегреты,</a:t>
            </a:r>
          </a:p>
          <a:p>
            <a:pPr>
              <a:buFont typeface="Arial" charset="0"/>
              <a:buNone/>
            </a:pPr>
            <a:r>
              <a:rPr lang="ru-RU" smtClean="0"/>
              <a:t>Все завтраки, обеды?</a:t>
            </a:r>
            <a:br>
              <a:rPr lang="ru-RU" smtClean="0"/>
            </a:b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4500563"/>
            <a:ext cx="4572000" cy="157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bg1"/>
                </a:solidFill>
                <a:latin typeface="Calibri" pitchFamily="34" charset="0"/>
              </a:rPr>
              <a:t>Повар</a:t>
            </a:r>
            <a:r>
              <a:rPr lang="ru-RU" sz="96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858125" y="6143625"/>
            <a:ext cx="857250" cy="571500"/>
          </a:xfrm>
          <a:prstGeom prst="actionButtonHome">
            <a:avLst/>
          </a:prstGeom>
          <a:solidFill>
            <a:srgbClr val="DFA6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17068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214942" y="1571612"/>
          <a:ext cx="2500330" cy="5791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00330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Строитель 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143504" y="2714620"/>
          <a:ext cx="2571768" cy="67151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71768"/>
              </a:tblGrid>
              <a:tr h="67151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Матрос</a:t>
                      </a:r>
                      <a:r>
                        <a:rPr lang="ru-RU" sz="3200" baseline="0" dirty="0" smtClean="0"/>
                        <a:t> 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143504" y="4000504"/>
          <a:ext cx="2643206" cy="67151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43206"/>
              </a:tblGrid>
              <a:tr h="67151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Художник</a:t>
                      </a:r>
                      <a:r>
                        <a:rPr lang="ru-RU" sz="3200" baseline="0" dirty="0" smtClean="0"/>
                        <a:t> 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143504" y="5286388"/>
          <a:ext cx="2714644" cy="67151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14644"/>
              </a:tblGrid>
              <a:tr h="67151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Врач</a:t>
                      </a:r>
                      <a:r>
                        <a:rPr lang="ru-RU" sz="3200" baseline="0" dirty="0" smtClean="0"/>
                        <a:t> 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" name="Picture 4" descr="C:\Users\Helen\Desktop\схемы\профессии\2011-10-16_19533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6423" r="14233" b="15144"/>
          <a:stretch>
            <a:fillRect/>
          </a:stretch>
        </p:blipFill>
        <p:spPr bwMode="auto">
          <a:xfrm>
            <a:off x="2786063" y="4643438"/>
            <a:ext cx="10541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 descr="C:\Users\Helen\Desktop\схемы\профессии\2011-10-16_1957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18478"/>
          <a:stretch>
            <a:fillRect/>
          </a:stretch>
        </p:blipFill>
        <p:spPr bwMode="auto">
          <a:xfrm>
            <a:off x="1071563" y="1143000"/>
            <a:ext cx="157638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 descr="http://pics.livejournal.com/nikcity/pic/0002kdp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313" y="2286000"/>
            <a:ext cx="1500187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 descr="C:\Users\Helen\Desktop\схемы\профессии\2011-10-16_195830.jpg"/>
          <p:cNvPicPr>
            <a:picLocks noChangeAspect="1" noChangeArrowheads="1"/>
          </p:cNvPicPr>
          <p:nvPr/>
        </p:nvPicPr>
        <p:blipFill>
          <a:blip r:embed="rId5"/>
          <a:srcRect r="8629" b="12757"/>
          <a:stretch>
            <a:fillRect/>
          </a:stretch>
        </p:blipFill>
        <p:spPr bwMode="auto">
          <a:xfrm>
            <a:off x="1214438" y="3643313"/>
            <a:ext cx="1071562" cy="138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8" name="Прямоугольник 10"/>
          <p:cNvSpPr>
            <a:spLocks noChangeArrowheads="1"/>
          </p:cNvSpPr>
          <p:nvPr/>
        </p:nvSpPr>
        <p:spPr bwMode="auto">
          <a:xfrm>
            <a:off x="428625" y="0"/>
            <a:ext cx="8143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Constantia" pitchFamily="18" charset="0"/>
              </a:rPr>
              <a:t>Угадайте, какая профессия у  человека</a:t>
            </a:r>
            <a:r>
              <a:rPr lang="en-US" b="1" i="1">
                <a:latin typeface="Constantia" pitchFamily="18" charset="0"/>
              </a:rPr>
              <a:t/>
            </a:r>
            <a:br>
              <a:rPr lang="en-US" b="1" i="1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87316"/>
            <a:ext cx="8229600" cy="61706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latin typeface="+mn-lt"/>
              </a:rPr>
              <a:t>                                    </a:t>
            </a:r>
            <a:r>
              <a:rPr lang="en-US" b="1" i="1" dirty="0" smtClean="0">
                <a:latin typeface="+mn-lt"/>
              </a:rPr>
              <a:t/>
            </a:r>
            <a:br>
              <a:rPr lang="en-US" b="1" i="1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                                                         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                      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214942" y="1285860"/>
          <a:ext cx="2786082" cy="7143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86082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почтальон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214942" y="2571744"/>
          <a:ext cx="2786082" cy="7143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86082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продавец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14942" y="3857628"/>
          <a:ext cx="2786082" cy="64294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86082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водитель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286380" y="5214950"/>
          <a:ext cx="2714644" cy="7143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14644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музыкант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3" descr="C:\Users\Helen\Desktop\схемы\профессии\2011-10-16_19555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728"/>
          <a:stretch>
            <a:fillRect/>
          </a:stretch>
        </p:blipFill>
        <p:spPr bwMode="auto">
          <a:xfrm>
            <a:off x="2286000" y="857250"/>
            <a:ext cx="13081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Helen\Desktop\схемы\профессии\2011-10-16_19562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25" b="27043"/>
          <a:stretch>
            <a:fillRect/>
          </a:stretch>
        </p:blipFill>
        <p:spPr bwMode="auto">
          <a:xfrm>
            <a:off x="1214438" y="2214563"/>
            <a:ext cx="14684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http://www.o-urok.ru/pq_userfiles/preview/74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5" y="3500438"/>
            <a:ext cx="1365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D:\клипарты\профессии\музыкант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4870450"/>
            <a:ext cx="1500188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Прямоугольник 10"/>
          <p:cNvSpPr>
            <a:spLocks noChangeArrowheads="1"/>
          </p:cNvSpPr>
          <p:nvPr/>
        </p:nvSpPr>
        <p:spPr bwMode="auto">
          <a:xfrm>
            <a:off x="571500" y="0"/>
            <a:ext cx="7286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Constantia" pitchFamily="18" charset="0"/>
              </a:rPr>
              <a:t>Угадайте, какая профессия у  человека</a:t>
            </a:r>
            <a:r>
              <a:rPr lang="en-US" sz="2800" b="1" i="1">
                <a:latin typeface="Constantia" pitchFamily="18" charset="0"/>
              </a:rPr>
              <a:t/>
            </a:r>
            <a:br>
              <a:rPr lang="en-US" sz="2800" b="1" i="1">
                <a:latin typeface="Constantia" pitchFamily="18" charset="0"/>
              </a:rPr>
            </a:br>
            <a:endParaRPr lang="ru-RU" sz="2800">
              <a:latin typeface="Constantia" pitchFamily="18" charset="0"/>
            </a:endParaRPr>
          </a:p>
        </p:txBody>
      </p:sp>
      <p:sp>
        <p:nvSpPr>
          <p:cNvPr id="17" name="Управляющая кнопка: домой 16">
            <a:hlinkClick r:id="rId6" action="ppaction://hlinksldjump" highlightClick="1"/>
          </p:cNvPr>
          <p:cNvSpPr/>
          <p:nvPr/>
        </p:nvSpPr>
        <p:spPr>
          <a:xfrm>
            <a:off x="8358188" y="6000750"/>
            <a:ext cx="785812" cy="642938"/>
          </a:xfrm>
          <a:prstGeom prst="actionButtonHome">
            <a:avLst/>
          </a:prstGeom>
          <a:solidFill>
            <a:srgbClr val="DFA6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143000" y="2857500"/>
            <a:ext cx="697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Потехе -час.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714500" y="1214438"/>
            <a:ext cx="63357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Делу время,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2339975" y="620713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 b="1">
              <a:latin typeface="Constantia" pitchFamily="18" charset="0"/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643063" y="2714625"/>
            <a:ext cx="57562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-</a:t>
            </a:r>
            <a:r>
              <a:rPr lang="ru-RU" sz="9600" b="1">
                <a:latin typeface="Constantia" pitchFamily="18" charset="0"/>
              </a:rPr>
              <a:t>------------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57375" y="1643063"/>
            <a:ext cx="5543550" cy="863600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23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57375" y="2857500"/>
            <a:ext cx="5543550" cy="863600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23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28813" y="4071938"/>
            <a:ext cx="5543550" cy="863600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2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150" y="5300663"/>
            <a:ext cx="5543550" cy="863600"/>
          </a:xfrm>
          <a:prstGeom prst="actionButtonBlank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1979613" y="765175"/>
            <a:ext cx="410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nstantia" pitchFamily="18" charset="0"/>
            </a:endParaRPr>
          </a:p>
        </p:txBody>
      </p:sp>
      <p:sp>
        <p:nvSpPr>
          <p:cNvPr id="14342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857375" y="1643063"/>
            <a:ext cx="5500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интересно </a:t>
            </a:r>
          </a:p>
        </p:txBody>
      </p:sp>
      <p:sp>
        <p:nvSpPr>
          <p:cNvPr id="14343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857375" y="2714625"/>
            <a:ext cx="56435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Угадай какая профессия у человека</a:t>
            </a:r>
          </a:p>
        </p:txBody>
      </p:sp>
      <p:sp>
        <p:nvSpPr>
          <p:cNvPr id="14344" name="Text 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857375" y="4143375"/>
            <a:ext cx="557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Отгадай загадки   </a:t>
            </a:r>
          </a:p>
        </p:txBody>
      </p:sp>
      <p:sp>
        <p:nvSpPr>
          <p:cNvPr id="14345" name="Text Box 1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643063" y="5357813"/>
            <a:ext cx="5857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Пословицы о труде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286000" y="0"/>
            <a:ext cx="5214938" cy="1104900"/>
          </a:xfrm>
          <a:prstGeom prst="horizontalScroll">
            <a:avLst/>
          </a:prstGeom>
          <a:solidFill>
            <a:srgbClr val="DFA6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1600000">
            <a:off x="2714612" y="0"/>
            <a:ext cx="435771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Выбери раздел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785813" y="3500438"/>
            <a:ext cx="7929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Спать не </a:t>
            </a:r>
            <a:r>
              <a:rPr lang="ru-RU" sz="8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охото</a:t>
            </a: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071563" y="1428750"/>
            <a:ext cx="73580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Есть работа,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2339975" y="620713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 b="1">
              <a:latin typeface="Constantia" pitchFamily="18" charset="0"/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714500" y="2786063"/>
            <a:ext cx="55721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-</a:t>
            </a:r>
            <a:r>
              <a:rPr lang="ru-RU" sz="9600" b="1">
                <a:latin typeface="Constantia" pitchFamily="18" charset="0"/>
              </a:rPr>
              <a:t>------------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28625" y="3500438"/>
            <a:ext cx="8429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Того люди чтут.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857250" y="928688"/>
            <a:ext cx="76438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Кто любит труд,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2339975" y="620713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 b="1">
              <a:latin typeface="Constantia" pitchFamily="18" charset="0"/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571625" y="2786063"/>
            <a:ext cx="5715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-</a:t>
            </a:r>
            <a:r>
              <a:rPr lang="ru-RU" sz="9600" b="1">
                <a:latin typeface="Constantia" pitchFamily="18" charset="0"/>
              </a:rPr>
              <a:t>-----------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785813" y="3571875"/>
            <a:ext cx="77866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А лень портит.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857250" y="857250"/>
            <a:ext cx="75009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Труд человека кормит,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2339975" y="620713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 b="1">
              <a:latin typeface="Constantia" pitchFamily="18" charset="0"/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643063" y="2857500"/>
            <a:ext cx="52562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-</a:t>
            </a:r>
            <a:r>
              <a:rPr lang="ru-RU" sz="9600" b="1">
                <a:latin typeface="Constantia" pitchFamily="18" charset="0"/>
              </a:rPr>
              <a:t>-----------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Helen\Desktop\схемы\профессии\2011-10-16_1958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22804"/>
          <a:stretch>
            <a:fillRect/>
          </a:stretch>
        </p:blipFill>
        <p:spPr bwMode="auto">
          <a:xfrm>
            <a:off x="285750" y="2714625"/>
            <a:ext cx="396240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C:\Users\Helen\Desktop\схемы\профессии\2011-10-16_19560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710"/>
          <a:stretch>
            <a:fillRect/>
          </a:stretch>
        </p:blipFill>
        <p:spPr bwMode="auto">
          <a:xfrm>
            <a:off x="4572000" y="3071813"/>
            <a:ext cx="40576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428604"/>
            <a:ext cx="823167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профессии нужны!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профессии важны!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428868"/>
            <a:ext cx="32170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Спасибо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Водитель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0" y="3571875"/>
            <a:ext cx="7813675" cy="2663825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Кстати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человеку профессия водителя предъявляет высокие требования: быстроту реакции, отличную память, выносливость, силу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мение мгновенно принять правильное решение в сложной ситуации, крепкое  здоровье, прекрасное зрение.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Мои рисунки\картинки\iCAP9HZK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420938"/>
            <a:ext cx="15843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2938" y="2214563"/>
            <a:ext cx="6215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Правила дорожные – для меня несложные.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Красный свет – проезда нет, желтый – остановка,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 зеленый – поспешай, тут нужна сноровка.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Вот и все, что нужно знать, чтоб водителем мне стать.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63" y="2000250"/>
            <a:ext cx="7780337" cy="4125913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Научу я бабушку, как носки вязать.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Подскажу я мамочке, как варить борщи.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Кран на кухне починить, гвоздик в стеночку забить –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Растолкую папе, дело будет в шляпе.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уже умею, все уже могу!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Значит, точно решено: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Педагогом быть дано.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Кстати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настоящий учитель обладает щедрой и доброй душой , умением отдавать детям свои знания,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илы, время,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алант.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Admin\Мои документы\Мои рисунки\картинки\i[7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2997200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625" y="2071688"/>
            <a:ext cx="7851775" cy="4054475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Тесто круто навела, пирожки я испекла: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Сладкие, соленые, горькие, перченые.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в них щедро положила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до слез всем угодила.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Кстати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этой профессии должны обладать тонким обонянием и хорошо развитыми вкусовыми ощущениями 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Мои документы\Мои рисунки\картинки\i[3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214563"/>
            <a:ext cx="3000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Музыкант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63" y="2428875"/>
            <a:ext cx="7780337" cy="3697288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 играет музыкант,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 прекрасны скрипок звуки!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него большой талант,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Кстати: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настоящий музыкант должен закончить музыкальное училище, иметь хороший слух.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Admin\Мои документы\Мои рисунки\картинки\i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557463"/>
            <a:ext cx="241617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6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2205038"/>
            <a:ext cx="7408862" cy="3921125"/>
          </a:xfrm>
        </p:spPr>
        <p:txBody>
          <a:bodyPr>
            <a:normAutofit fontScale="925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что-то потушить, надо чтоб горело,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пожарником тогда буду я умелым.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 пожарником несложно.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моей жизни все возможно.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Кстати: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рофессия пожарного требует бесстрашного характера, самоотверженности, ловкости, быстроты реакции, силы и крепкого здоровья.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528888"/>
            <a:ext cx="2395538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14300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Космонавт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28688" y="2143125"/>
            <a:ext cx="7351712" cy="3983038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- пример для всех ребят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зовут героем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Гордо носит космонавт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звание такое.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Кстати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этой профессии должны иметь хорошие прочные знания, отличное здоровье.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Documents and Settings\Admin\Мои документы\Мои рисунки\картинки\i[1]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071688"/>
            <a:ext cx="352425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215313" y="6215063"/>
            <a:ext cx="571500" cy="6429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forum.onliner.by/files/201001/______5447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857250"/>
            <a:ext cx="2655888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214563"/>
            <a:ext cx="8258175" cy="41100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Педиатра ты не бойся,</a:t>
            </a:r>
          </a:p>
          <a:p>
            <a:pPr>
              <a:buFont typeface="Arial" charset="0"/>
              <a:buNone/>
            </a:pPr>
            <a:r>
              <a:rPr lang="ru-RU" smtClean="0"/>
              <a:t>Не волнуйся, успокойся,</a:t>
            </a:r>
          </a:p>
          <a:p>
            <a:pPr>
              <a:buFont typeface="Arial" charset="0"/>
              <a:buNone/>
            </a:pPr>
            <a:r>
              <a:rPr lang="ru-RU" smtClean="0"/>
              <a:t>И, конечно же, не плачь,</a:t>
            </a:r>
          </a:p>
          <a:p>
            <a:pPr>
              <a:buFont typeface="Arial" charset="0"/>
              <a:buNone/>
            </a:pPr>
            <a:r>
              <a:rPr lang="ru-RU" smtClean="0"/>
              <a:t>Это просто детский ...</a:t>
            </a:r>
            <a:br>
              <a:rPr lang="ru-RU" smtClean="0"/>
            </a:br>
            <a:endParaRPr lang="ru-RU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486" y="4643446"/>
            <a:ext cx="3241889" cy="1570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  <a:r>
              <a:rPr lang="ru-RU" sz="9600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71670" y="642918"/>
            <a:ext cx="29236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</TotalTime>
  <Words>561</Words>
  <Application>Microsoft Office PowerPoint</Application>
  <PresentationFormat>Экран (4:3)</PresentationFormat>
  <Paragraphs>136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Моя професия – моё будущее  презентация  «Парад профессий»</vt:lpstr>
      <vt:lpstr>Презентация PowerPoint</vt:lpstr>
      <vt:lpstr>Водитель</vt:lpstr>
      <vt:lpstr>Учитель</vt:lpstr>
      <vt:lpstr>Повар</vt:lpstr>
      <vt:lpstr>Музыкант</vt:lpstr>
      <vt:lpstr>Пожарный</vt:lpstr>
      <vt:lpstr>Космонавт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XXX</cp:lastModifiedBy>
  <cp:revision>42</cp:revision>
  <dcterms:created xsi:type="dcterms:W3CDTF">2013-03-14T11:22:05Z</dcterms:created>
  <dcterms:modified xsi:type="dcterms:W3CDTF">2013-05-13T09:21:34Z</dcterms:modified>
</cp:coreProperties>
</file>