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72" r:id="rId3"/>
    <p:sldId id="257" r:id="rId4"/>
    <p:sldId id="259" r:id="rId5"/>
    <p:sldId id="270" r:id="rId6"/>
    <p:sldId id="263" r:id="rId7"/>
    <p:sldId id="264" r:id="rId8"/>
    <p:sldId id="261" r:id="rId9"/>
    <p:sldId id="260" r:id="rId10"/>
    <p:sldId id="262" r:id="rId11"/>
    <p:sldId id="274" r:id="rId12"/>
    <p:sldId id="275" r:id="rId13"/>
    <p:sldId id="265" r:id="rId14"/>
    <p:sldId id="266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E80-0280-4979-A457-7CDB8D9FE1F2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AD9-F11A-4EAC-87A5-C283C9347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E80-0280-4979-A457-7CDB8D9FE1F2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AD9-F11A-4EAC-87A5-C283C9347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E80-0280-4979-A457-7CDB8D9FE1F2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AD9-F11A-4EAC-87A5-C283C9347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E80-0280-4979-A457-7CDB8D9FE1F2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AD9-F11A-4EAC-87A5-C283C9347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E80-0280-4979-A457-7CDB8D9FE1F2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AD9-F11A-4EAC-87A5-C283C9347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E80-0280-4979-A457-7CDB8D9FE1F2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AD9-F11A-4EAC-87A5-C283C9347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E80-0280-4979-A457-7CDB8D9FE1F2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AD9-F11A-4EAC-87A5-C283C9347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E80-0280-4979-A457-7CDB8D9FE1F2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AD9-F11A-4EAC-87A5-C283C9347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E80-0280-4979-A457-7CDB8D9FE1F2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AD9-F11A-4EAC-87A5-C283C9347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E80-0280-4979-A457-7CDB8D9FE1F2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AD9-F11A-4EAC-87A5-C283C9347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CE80-0280-4979-A457-7CDB8D9FE1F2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BAD9-F11A-4EAC-87A5-C283C9347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ACE80-0280-4979-A457-7CDB8D9FE1F2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ABAD9-F11A-4EAC-87A5-C283C9347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Rustam\Desktop\&#1058;&#1072;&#1085;&#1094;&#1077;&#1074;&#1072;&#1083;&#1100;&#1085;&#1072;&#1103;%20&#1088;&#1072;&#1079;&#1084;&#1080;&#1085;&#1082;&#1072;%20&#1042;&#1077;&#1089;&#1105;&#1083;&#1072;&#1103;%20&#1079;&#1072;&#1088;&#1103;&#1076;&#1082;&#1072;\zarjadka_2_.mp3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package" Target="../embeddings/____________Microsoft_Office_PowerPoint1.ppt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14421"/>
            <a:ext cx="8001056" cy="192882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Урок русского языка </a:t>
            </a:r>
            <a:br>
              <a:rPr lang="ru-RU" sz="3600" dirty="0" smtClean="0"/>
            </a:br>
            <a:r>
              <a:rPr lang="ru-RU" sz="3600" dirty="0" smtClean="0"/>
              <a:t>в 3 классе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b="1" i="1" dirty="0" smtClean="0"/>
              <a:t>"Изменение глаголов по временам"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429000"/>
            <a:ext cx="6400800" cy="1871666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 МАОУ Лицей №1 г. Балаково</a:t>
            </a:r>
          </a:p>
          <a:p>
            <a:r>
              <a:rPr lang="ru-RU" dirty="0" err="1" smtClean="0"/>
              <a:t>Мязитова</a:t>
            </a:r>
            <a:r>
              <a:rPr lang="ru-RU" dirty="0" smtClean="0"/>
              <a:t> Ф.М.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72" y="1643050"/>
            <a:ext cx="80010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Машина времени- на старт! Настал волнующий момент. Сквозь время тянутся маршруты: в прошедшем нужно побывать и в настоящем сделать что-то, и всё  о будущем узнать.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Алгоритм морфологического разбора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Лежит- глагол; Что делает?</a:t>
            </a:r>
          </a:p>
          <a:p>
            <a:r>
              <a:rPr lang="ru-RU" sz="3600" b="1" dirty="0" smtClean="0"/>
              <a:t> Действие предмета </a:t>
            </a:r>
          </a:p>
          <a:p>
            <a:r>
              <a:rPr lang="ru-RU" sz="3600" b="1" dirty="0" smtClean="0"/>
              <a:t>1. </a:t>
            </a:r>
            <a:r>
              <a:rPr lang="ru-RU" sz="3600" b="1" dirty="0" err="1" smtClean="0"/>
              <a:t>Н.ф.-растаять</a:t>
            </a:r>
            <a:endParaRPr lang="ru-RU" sz="3600" b="1" dirty="0" smtClean="0"/>
          </a:p>
          <a:p>
            <a:r>
              <a:rPr lang="ru-RU" sz="3600" b="1" dirty="0" smtClean="0"/>
              <a:t>2. </a:t>
            </a:r>
            <a:r>
              <a:rPr lang="ru-RU" sz="3600" b="1" dirty="0" err="1" smtClean="0"/>
              <a:t>Н.в.,ед.ч</a:t>
            </a:r>
            <a:r>
              <a:rPr lang="ru-RU" sz="3600" b="1" dirty="0" smtClean="0"/>
              <a:t>.</a:t>
            </a:r>
          </a:p>
          <a:p>
            <a:r>
              <a:rPr lang="ru-RU" sz="3600" b="1" dirty="0" smtClean="0"/>
              <a:t> 3. Что делает?</a:t>
            </a:r>
          </a:p>
          <a:p>
            <a:r>
              <a:rPr lang="ru-RU" sz="3600" b="1" dirty="0" smtClean="0"/>
              <a:t> Сказуемое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5058" cy="6858000"/>
        </p:xfrm>
        <a:graphic>
          <a:graphicData uri="http://schemas.openxmlformats.org/presentationml/2006/ole">
            <p:oleObj spid="_x0000_s1026" name="Презентация" r:id="rId4" imgW="4570378" imgH="3427533" progId="PowerPoint.Show.12">
              <p:embed/>
            </p:oleObj>
          </a:graphicData>
        </a:graphic>
      </p:graphicFrame>
      <p:pic>
        <p:nvPicPr>
          <p:cNvPr id="5" name="zarjadka_2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3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Карточка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714488"/>
            <a:ext cx="76438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В конце весны прилетают к нам стрижи. С визгом летают они над полями и городами. </a:t>
            </a:r>
            <a:r>
              <a:rPr lang="ru-RU" sz="4400" b="1" dirty="0" smtClean="0"/>
              <a:t>Птицы спешат </a:t>
            </a:r>
            <a:r>
              <a:rPr lang="ru-RU" sz="4400" b="1" dirty="0"/>
              <a:t>вить гнёзда.</a:t>
            </a:r>
            <a:endParaRPr lang="ru-RU" sz="4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33600" y="3310128"/>
          <a:ext cx="4876800" cy="237744"/>
        </p:xfrm>
        <a:graphic>
          <a:graphicData uri="http://schemas.openxmlformats.org/drawingml/2006/table">
            <a:tbl>
              <a:tblPr/>
              <a:tblGrid>
                <a:gridCol w="975360"/>
                <a:gridCol w="975360"/>
                <a:gridCol w="975360"/>
                <a:gridCol w="975360"/>
                <a:gridCol w="9753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1. - 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2. - нет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3. - 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4. - нет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5. - 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357298"/>
            <a:ext cx="878684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1. Читать –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глагол неопределённой формы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Да Нет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2. Прыгают –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глагол единственного числа?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ДаНет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3. Цветёт –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глагол настоящего времени? 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ДаНет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4. Милый -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это глагол?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ДаНет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5. Варил 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это глагол?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Да Нет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 к тесту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0" y="1428736"/>
          <a:ext cx="7643870" cy="3643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774"/>
                <a:gridCol w="1528774"/>
                <a:gridCol w="1528774"/>
                <a:gridCol w="1528774"/>
                <a:gridCol w="1528774"/>
              </a:tblGrid>
              <a:tr h="1821669"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1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2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3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4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5</a:t>
                      </a:r>
                      <a:endParaRPr lang="ru-RU" sz="5400" dirty="0"/>
                    </a:p>
                  </a:txBody>
                  <a:tcPr/>
                </a:tc>
              </a:tr>
              <a:tr h="1821669"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да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нет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да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нет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да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Оцените свою работу</a:t>
            </a:r>
            <a:endParaRPr lang="ru-RU" dirty="0"/>
          </a:p>
        </p:txBody>
      </p:sp>
      <p:pic>
        <p:nvPicPr>
          <p:cNvPr id="1026" name="Picture 2" descr="D:\Мои документы\Обои\с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3" y="2714625"/>
            <a:ext cx="3000392" cy="3000392"/>
          </a:xfrm>
          <a:prstGeom prst="rect">
            <a:avLst/>
          </a:prstGeom>
          <a:noFill/>
        </p:spPr>
      </p:pic>
      <p:pic>
        <p:nvPicPr>
          <p:cNvPr id="1027" name="Picture 3" descr="C:\Users\Rustam\Desktop\смай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1285860"/>
            <a:ext cx="4071967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95288" y="692150"/>
            <a:ext cx="568801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400" b="1" i="1">
                <a:solidFill>
                  <a:srgbClr val="000099"/>
                </a:solidFill>
                <a:latin typeface="Georgia" pitchFamily="18" charset="0"/>
              </a:rPr>
              <a:t>«Учись, смекай, активней будь!</a:t>
            </a:r>
          </a:p>
          <a:p>
            <a:r>
              <a:rPr lang="ru-RU" sz="4400" b="1" i="1">
                <a:solidFill>
                  <a:srgbClr val="000099"/>
                </a:solidFill>
                <a:latin typeface="Georgia" pitchFamily="18" charset="0"/>
              </a:rPr>
              <a:t>И к знаниям откроешь путь!»</a:t>
            </a:r>
          </a:p>
        </p:txBody>
      </p:sp>
      <p:pic>
        <p:nvPicPr>
          <p:cNvPr id="15363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3786188"/>
            <a:ext cx="30003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j04357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785813"/>
            <a:ext cx="1714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692696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 smtClean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 smtClean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Карточка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1357298"/>
            <a:ext cx="72866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/>
              <a:t>Вторн</a:t>
            </a:r>
            <a:r>
              <a:rPr lang="ru-RU" sz="4400" b="1" dirty="0"/>
              <a:t>...к ,</a:t>
            </a:r>
            <a:r>
              <a:rPr lang="ru-RU" sz="4400" b="1" dirty="0" err="1"/>
              <a:t>ч...тверг</a:t>
            </a:r>
            <a:r>
              <a:rPr lang="ru-RU" sz="4400" b="1" dirty="0"/>
              <a:t>, </a:t>
            </a:r>
            <a:r>
              <a:rPr lang="ru-RU" sz="4400" b="1" dirty="0" err="1"/>
              <a:t>р...совать</a:t>
            </a:r>
            <a:r>
              <a:rPr lang="ru-RU" sz="4400" b="1" dirty="0"/>
              <a:t>, </a:t>
            </a:r>
            <a:r>
              <a:rPr lang="ru-RU" sz="4400" b="1" dirty="0" err="1"/>
              <a:t>к...ртина,к...пуста</a:t>
            </a:r>
            <a:r>
              <a:rPr lang="ru-RU" sz="4400" b="1" dirty="0"/>
              <a:t>. </a:t>
            </a:r>
            <a:r>
              <a:rPr lang="ru-RU" sz="4400" b="1" dirty="0" err="1"/>
              <a:t>к...ртофель</a:t>
            </a:r>
            <a:r>
              <a:rPr lang="ru-RU" sz="4400" b="1" dirty="0"/>
              <a:t>, </a:t>
            </a:r>
            <a:r>
              <a:rPr lang="ru-RU" sz="4400" b="1" dirty="0" err="1"/>
              <a:t>б...рёза,...рех,т...пор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м</a:t>
            </a:r>
            <a:r>
              <a:rPr lang="ru-RU" sz="4400" b="1" dirty="0" err="1"/>
              <a:t>...л...ток</a:t>
            </a:r>
            <a:r>
              <a:rPr lang="ru-RU" sz="4400" b="1" dirty="0"/>
              <a:t>, ...</a:t>
            </a:r>
            <a:r>
              <a:rPr lang="ru-RU" sz="4400" b="1" dirty="0" err="1"/>
              <a:t>гурец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п</a:t>
            </a:r>
            <a:r>
              <a:rPr lang="ru-RU" sz="4400" b="1" dirty="0" err="1"/>
              <a:t>...мидор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2928934"/>
            <a:ext cx="7772400" cy="1362075"/>
          </a:xfrm>
        </p:spPr>
        <p:txBody>
          <a:bodyPr/>
          <a:lstStyle/>
          <a:p>
            <a:r>
              <a:rPr lang="ru-RU" sz="5400" dirty="0" err="1"/>
              <a:t>Т</a:t>
            </a:r>
            <a:r>
              <a:rPr lang="ru-RU" dirty="0" err="1" smtClean="0"/>
              <a:t>оо</a:t>
            </a:r>
            <a:r>
              <a:rPr lang="ru-RU" dirty="0" smtClean="0"/>
              <a:t> о</a:t>
            </a:r>
            <a:r>
              <a:rPr lang="ru-RU" sz="6000" dirty="0" smtClean="0"/>
              <a:t>т</a:t>
            </a:r>
            <a:r>
              <a:rPr lang="ru-RU" dirty="0" smtClean="0"/>
              <a:t>о </a:t>
            </a:r>
            <a:r>
              <a:rPr lang="ru-RU" sz="6000" dirty="0" err="1" smtClean="0"/>
              <a:t>т</a:t>
            </a:r>
            <a:r>
              <a:rPr lang="ru-RU" dirty="0" err="1" smtClean="0"/>
              <a:t>тО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14348" y="1285860"/>
            <a:ext cx="7772400" cy="12858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500174"/>
            <a:ext cx="59247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Чистописание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6125" y="1357313"/>
            <a:ext cx="2286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Глагол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286250" y="2000250"/>
            <a:ext cx="7143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86125" y="2071688"/>
            <a:ext cx="2143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часть речи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357688" y="2571750"/>
            <a:ext cx="46037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28875" y="2714625"/>
            <a:ext cx="45005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Что делать? Что делает?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357688" y="3214688"/>
            <a:ext cx="7143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00438" y="3500438"/>
            <a:ext cx="2000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действие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357688" y="3929063"/>
            <a:ext cx="71437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57563" y="4143375"/>
            <a:ext cx="23574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изменяется</a:t>
            </a:r>
          </a:p>
        </p:txBody>
      </p:sp>
      <p:sp>
        <p:nvSpPr>
          <p:cNvPr id="14" name="Стрелка вниз 13"/>
          <p:cNvSpPr/>
          <p:nvPr/>
        </p:nvSpPr>
        <p:spPr>
          <a:xfrm rot="19144699">
            <a:off x="4627563" y="4608513"/>
            <a:ext cx="44450" cy="403225"/>
          </a:xfrm>
          <a:prstGeom prst="downArrow">
            <a:avLst>
              <a:gd name="adj1" fmla="val 51509"/>
              <a:gd name="adj2" fmla="val 39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265268">
            <a:off x="3959225" y="4627563"/>
            <a:ext cx="71438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286000" y="4857750"/>
            <a:ext cx="20716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 числам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358246" cy="5143536"/>
          </a:xfrm>
        </p:spPr>
        <p:txBody>
          <a:bodyPr>
            <a:noAutofit/>
          </a:bodyPr>
          <a:lstStyle/>
          <a:p>
            <a:r>
              <a:rPr lang="ru-RU" sz="3200" b="1" dirty="0"/>
              <a:t>Придёт весна. Солнце стало пригревать землю своими тёплыми лучами. Все весне обрадовались: и звери, и птицы, и люди.                      Только снег один огорчился. Не рад он весне. Зимой снег был белый, пушистый, блестящий. А сейчас он лежит грязный, чёрный. Прячется снег от солнца под кустами и деревьями. Но скоро снег совсем растает. На его месте потянется из земли сочная зелёная травка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571504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Пришла весна. Солнце стало пригревать землю своими тёплыми лучами. Все весне обрадовались: и звери, и птицы, и люди. Только снег один огорчится. Не рад он весне. Зимой снег будет белый, пушистый, блестящий.А сейчас он </a:t>
            </a:r>
            <a:r>
              <a:rPr lang="ru-RU" sz="3600" b="1" dirty="0" smtClean="0"/>
              <a:t>лежал </a:t>
            </a:r>
            <a:r>
              <a:rPr lang="ru-RU" sz="3600" b="1" dirty="0"/>
              <a:t>грязный, чёрный. Прятался снег от солнца под кустами и деревьями. Но скоро снег совсем растает. На его месте потянулась из земли сочная зелёная травка</a:t>
            </a:r>
            <a:r>
              <a:rPr lang="ru-RU" sz="3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319213"/>
          </a:xfrm>
        </p:spPr>
        <p:txBody>
          <a:bodyPr>
            <a:normAutofit fontScale="90000"/>
          </a:bodyPr>
          <a:lstStyle/>
          <a:p>
            <a:r>
              <a:rPr lang="ru-RU" sz="6000" smtClean="0"/>
              <a:t/>
            </a:r>
            <a:br>
              <a:rPr lang="ru-RU" sz="6000" smtClean="0"/>
            </a:br>
            <a:r>
              <a:rPr lang="ru-RU" sz="6000" smtClean="0"/>
              <a:t/>
            </a:r>
            <a:br>
              <a:rPr lang="ru-RU" sz="6000" smtClean="0"/>
            </a:br>
            <a:r>
              <a:rPr lang="ru-RU" sz="6000" smtClean="0"/>
              <a:t/>
            </a:r>
            <a:br>
              <a:rPr lang="ru-RU" sz="6000" smtClean="0"/>
            </a:br>
            <a:r>
              <a:rPr lang="ru-RU" sz="5400" b="1" i="1" smtClean="0">
                <a:solidFill>
                  <a:srgbClr val="00B050"/>
                </a:solidFill>
                <a:latin typeface="Georgia" pitchFamily="18" charset="0"/>
              </a:rPr>
              <a:t>Прошедшее время</a:t>
            </a:r>
            <a:br>
              <a:rPr lang="ru-RU" sz="5400" b="1" i="1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4000" smtClean="0"/>
              <a:t>Что делал? Что сделал?</a:t>
            </a:r>
            <a:r>
              <a:rPr lang="ru-RU" sz="6000" smtClean="0"/>
              <a:t/>
            </a:r>
            <a:br>
              <a:rPr lang="ru-RU" sz="6000" smtClean="0"/>
            </a:br>
            <a:r>
              <a:rPr lang="ru-RU" sz="6000" b="1" i="1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6000" b="1" i="1" smtClean="0">
                <a:solidFill>
                  <a:schemeClr val="tx1"/>
                </a:solidFill>
                <a:latin typeface="Georgia" pitchFamily="18" charset="0"/>
              </a:rPr>
            </a:br>
            <a:endParaRPr lang="ru-RU" sz="4800" b="1" i="1" smtClean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pPr algn="ctr">
              <a:buFontTx/>
              <a:buNone/>
            </a:pPr>
            <a:r>
              <a:rPr lang="ru-RU" sz="5400" b="1" i="1" smtClean="0">
                <a:solidFill>
                  <a:srgbClr val="00B050"/>
                </a:solidFill>
                <a:latin typeface="Georgia" pitchFamily="18" charset="0"/>
              </a:rPr>
              <a:t>Настоящее время</a:t>
            </a:r>
          </a:p>
          <a:p>
            <a:pPr algn="ctr">
              <a:buFontTx/>
              <a:buNone/>
            </a:pPr>
            <a:r>
              <a:rPr lang="ru-RU" sz="4400" smtClean="0"/>
              <a:t>Что делает? что делают?</a:t>
            </a:r>
          </a:p>
          <a:p>
            <a:pPr algn="ctr">
              <a:buFontTx/>
              <a:buNone/>
            </a:pPr>
            <a:r>
              <a:rPr lang="ru-RU" sz="5400" b="1" i="1" smtClean="0">
                <a:solidFill>
                  <a:srgbClr val="00B050"/>
                </a:solidFill>
                <a:latin typeface="Georgia" pitchFamily="18" charset="0"/>
              </a:rPr>
              <a:t>Будущее время</a:t>
            </a:r>
          </a:p>
          <a:p>
            <a:pPr algn="ctr">
              <a:buFontTx/>
              <a:buNone/>
            </a:pPr>
            <a:r>
              <a:rPr lang="ru-RU" sz="4400" smtClean="0"/>
              <a:t>Что будет делать? Что сделает?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5440378"/>
          </a:xfrm>
        </p:spPr>
        <p:txBody>
          <a:bodyPr>
            <a:normAutofit/>
          </a:bodyPr>
          <a:lstStyle/>
          <a:p>
            <a:r>
              <a:rPr lang="ru-RU" b="1" dirty="0"/>
              <a:t>М..</a:t>
            </a:r>
            <a:r>
              <a:rPr lang="ru-RU" b="1" dirty="0" err="1"/>
              <a:t>ш...на</a:t>
            </a:r>
            <a:r>
              <a:rPr lang="ru-RU" b="1" dirty="0"/>
              <a:t> времени- на старт! Настал </a:t>
            </a:r>
            <a:r>
              <a:rPr lang="ru-RU" b="1" dirty="0" err="1"/>
              <a:t>в...лнующий</a:t>
            </a:r>
            <a:r>
              <a:rPr lang="ru-RU" b="1" dirty="0"/>
              <a:t> момент. </a:t>
            </a:r>
            <a:r>
              <a:rPr lang="ru-RU" b="1" dirty="0" err="1"/>
              <a:t>Сквоз</a:t>
            </a:r>
            <a:r>
              <a:rPr lang="ru-RU" b="1" dirty="0"/>
              <a:t>... время тянутся маршруты: (в) прошедшем нужно побывать, и (в) настоящем сделать что-то, и всё (о )будущем </a:t>
            </a:r>
            <a:r>
              <a:rPr lang="ru-RU" b="1" dirty="0" err="1"/>
              <a:t>узнат</a:t>
            </a:r>
            <a:r>
              <a:rPr lang="ru-RU" b="1" dirty="0"/>
              <a:t>....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430</Words>
  <Application>Microsoft Office PowerPoint</Application>
  <PresentationFormat>Экран (4:3)</PresentationFormat>
  <Paragraphs>56</Paragraphs>
  <Slides>16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Презентация</vt:lpstr>
      <vt:lpstr>Урок русского языка  в 3 классе "Изменение глаголов по временам" </vt:lpstr>
      <vt:lpstr>Слайд 2</vt:lpstr>
      <vt:lpstr>Карточка</vt:lpstr>
      <vt:lpstr>Тоо ото ттО</vt:lpstr>
      <vt:lpstr>Слайд 5</vt:lpstr>
      <vt:lpstr>Придёт весна. Солнце стало пригревать землю своими тёплыми лучами. Все весне обрадовались: и звери, и птицы, и люди.                      Только снег один огорчился. Не рад он весне. Зимой снег был белый, пушистый, блестящий. А сейчас он лежит грязный, чёрный. Прячется снег от солнца под кустами и деревьями. Но скоро снег совсем растает. На его месте потянется из земли сочная зелёная травка </vt:lpstr>
      <vt:lpstr>Пришла весна. Солнце стало пригревать землю своими тёплыми лучами. Все весне обрадовались: и звери, и птицы, и люди. Только снег один огорчится. Не рад он весне. Зимой снег будет белый, пушистый, блестящий.А сейчас он лежал грязный, чёрный. Прятался снег от солнца под кустами и деревьями. Но скоро снег совсем растает. На его месте потянулась из земли сочная зелёная травка.</vt:lpstr>
      <vt:lpstr>   Прошедшее время Что делал? Что сделал?  </vt:lpstr>
      <vt:lpstr>М..ш...на времени- на старт! Настал в...лнующий момент. Сквоз... время тянутся маршруты: (в) прошедшем нужно побывать, и (в) настоящем сделать что-то, и всё (о )будущем узнат....</vt:lpstr>
      <vt:lpstr>Слайд 10</vt:lpstr>
      <vt:lpstr>Алгоритм морфологического разбора</vt:lpstr>
      <vt:lpstr>Слайд 12</vt:lpstr>
      <vt:lpstr>Карточка</vt:lpstr>
      <vt:lpstr>Тест</vt:lpstr>
      <vt:lpstr>Ключ к тесту</vt:lpstr>
      <vt:lpstr>Оцените свою работу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в 3 классе "Изменение глаголов по временам"</dc:title>
  <dc:creator>Rustam</dc:creator>
  <cp:lastModifiedBy>Rustam</cp:lastModifiedBy>
  <cp:revision>17</cp:revision>
  <dcterms:created xsi:type="dcterms:W3CDTF">2013-01-17T13:07:16Z</dcterms:created>
  <dcterms:modified xsi:type="dcterms:W3CDTF">2013-01-19T16:37:30Z</dcterms:modified>
</cp:coreProperties>
</file>