
<file path=[Content_Types].xml><?xml version="1.0" encoding="utf-8"?>
<Types xmlns="http://schemas.openxmlformats.org/package/2006/content-types"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1AFF232-1BA2-4BF6-A6CA-5DAE9538F401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5"/>
            <p14:sldId id="276"/>
            <p14:sldId id="277"/>
            <p14:sldId id="278"/>
            <p14:sldId id="27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68" autoAdjust="0"/>
  </p:normalViewPr>
  <p:slideViewPr>
    <p:cSldViewPr>
      <p:cViewPr>
        <p:scale>
          <a:sx n="70" d="100"/>
          <a:sy n="70" d="100"/>
        </p:scale>
        <p:origin x="-2088" y="-8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16"/>
    </p:cViewPr>
  </p:sorterViewPr>
  <p:notesViewPr>
    <p:cSldViewPr>
      <p:cViewPr varScale="1">
        <p:scale>
          <a:sx n="55" d="100"/>
          <a:sy n="55" d="100"/>
        </p:scale>
        <p:origin x="-249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A8DA15-D6AA-43E0-A5BD-8D1BB563FE1F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D05018-133C-4EFC-8EDC-0E219E23BC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98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05018-133C-4EFC-8EDC-0E219E23BC5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739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05018-133C-4EFC-8EDC-0E219E23BC5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187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3094-DFE2-41A6-9EC9-C4EB760A7010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7774638-4720-42BC-9606-0811C950391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3094-DFE2-41A6-9EC9-C4EB760A7010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4638-4720-42BC-9606-0811C95039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3094-DFE2-41A6-9EC9-C4EB760A7010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4638-4720-42BC-9606-0811C95039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3094-DFE2-41A6-9EC9-C4EB760A7010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4638-4720-42BC-9606-0811C95039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3094-DFE2-41A6-9EC9-C4EB760A7010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4638-4720-42BC-9606-0811C950391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3094-DFE2-41A6-9EC9-C4EB760A7010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4638-4720-42BC-9606-0811C95039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3094-DFE2-41A6-9EC9-C4EB760A7010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4638-4720-42BC-9606-0811C95039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3094-DFE2-41A6-9EC9-C4EB760A7010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4638-4720-42BC-9606-0811C95039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3094-DFE2-41A6-9EC9-C4EB760A7010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4638-4720-42BC-9606-0811C95039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3094-DFE2-41A6-9EC9-C4EB760A7010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4638-4720-42BC-9606-0811C950391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3094-DFE2-41A6-9EC9-C4EB760A7010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4638-4720-42BC-9606-0811C950391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7873094-DFE2-41A6-9EC9-C4EB760A7010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7774638-4720-42BC-9606-0811C950391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Церкви </a:t>
            </a:r>
            <a:r>
              <a:rPr lang="en-US" dirty="0" smtClean="0"/>
              <a:t>XVII</a:t>
            </a:r>
            <a:r>
              <a:rPr lang="ru-RU" dirty="0" smtClean="0"/>
              <a:t> ВЕКА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212976"/>
            <a:ext cx="6629400" cy="1219201"/>
          </a:xfrm>
        </p:spPr>
        <p:txBody>
          <a:bodyPr>
            <a:normAutofit/>
          </a:bodyPr>
          <a:lstStyle/>
          <a:p>
            <a:r>
              <a:rPr lang="ru-RU" sz="6600" dirty="0"/>
              <a:t>Архитектура</a:t>
            </a:r>
          </a:p>
        </p:txBody>
      </p:sp>
    </p:spTree>
    <p:extLst>
      <p:ext uri="{BB962C8B-B14F-4D97-AF65-F5344CB8AC3E}">
        <p14:creationId xmlns:p14="http://schemas.microsoft.com/office/powerpoint/2010/main" val="47722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337">
        <p:checker/>
      </p:transition>
    </mc:Choice>
    <mc:Fallback xmlns="">
      <p:transition spd="slow" advTm="10337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Онежский Крестный </a:t>
            </a:r>
            <a:r>
              <a:rPr lang="ru-RU" dirty="0" smtClean="0"/>
              <a:t>монастырь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994" y="1700808"/>
            <a:ext cx="6696743" cy="4844752"/>
          </a:xfrm>
        </p:spPr>
      </p:pic>
    </p:spTree>
    <p:extLst>
      <p:ext uri="{BB962C8B-B14F-4D97-AF65-F5344CB8AC3E}">
        <p14:creationId xmlns:p14="http://schemas.microsoft.com/office/powerpoint/2010/main" val="66385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837">
        <p:split orient="vert"/>
      </p:transition>
    </mc:Choice>
    <mc:Fallback xmlns="">
      <p:transition spd="slow" advTm="983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Крутицкое</a:t>
            </a:r>
            <a:r>
              <a:rPr lang="ru-RU" dirty="0"/>
              <a:t> </a:t>
            </a:r>
            <a:r>
              <a:rPr lang="ru-RU" dirty="0" smtClean="0"/>
              <a:t> подворье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52600"/>
            <a:ext cx="7560840" cy="4772744"/>
          </a:xfrm>
        </p:spPr>
      </p:pic>
    </p:spTree>
    <p:extLst>
      <p:ext uri="{BB962C8B-B14F-4D97-AF65-F5344CB8AC3E}">
        <p14:creationId xmlns:p14="http://schemas.microsoft.com/office/powerpoint/2010/main" val="211526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14:flip dir="r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Крестовоздвиженский</a:t>
            </a:r>
            <a:r>
              <a:rPr lang="ru-RU" dirty="0"/>
              <a:t> собор (Соликамск)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52600"/>
            <a:ext cx="6480719" cy="4844752"/>
          </a:xfrm>
        </p:spPr>
      </p:pic>
    </p:spTree>
    <p:extLst>
      <p:ext uri="{BB962C8B-B14F-4D97-AF65-F5344CB8AC3E}">
        <p14:creationId xmlns:p14="http://schemas.microsoft.com/office/powerpoint/2010/main" val="146306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14:flip dir="r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ru-RU" dirty="0"/>
              <a:t>Церковь Константина и Елены (Вологда)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828" y="1752600"/>
            <a:ext cx="6560344" cy="4373563"/>
          </a:xfrm>
        </p:spPr>
      </p:pic>
    </p:spTree>
    <p:extLst>
      <p:ext uri="{BB962C8B-B14F-4D97-AF65-F5344CB8AC3E}">
        <p14:creationId xmlns:p14="http://schemas.microsoft.com/office/powerpoint/2010/main" val="404848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14:flip dir="r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ru-RU" dirty="0"/>
              <a:t>Храм Покрова Богородицы в Измайлове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700808"/>
            <a:ext cx="3816424" cy="4896544"/>
          </a:xfrm>
        </p:spPr>
      </p:pic>
    </p:spTree>
    <p:extLst>
      <p:ext uri="{BB962C8B-B14F-4D97-AF65-F5344CB8AC3E}">
        <p14:creationId xmlns:p14="http://schemas.microsoft.com/office/powerpoint/2010/main" val="126349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14:flip dir="r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ru-RU" dirty="0"/>
              <a:t>Донской монастырь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72816"/>
            <a:ext cx="6552728" cy="4844752"/>
          </a:xfrm>
        </p:spPr>
      </p:pic>
    </p:spTree>
    <p:extLst>
      <p:ext uri="{BB962C8B-B14F-4D97-AF65-F5344CB8AC3E}">
        <p14:creationId xmlns:p14="http://schemas.microsoft.com/office/powerpoint/2010/main" val="120516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14:flip dir="r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ru-RU" dirty="0"/>
              <a:t>Казанский собор (Москва)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52600"/>
            <a:ext cx="7200800" cy="4916760"/>
          </a:xfrm>
        </p:spPr>
      </p:pic>
    </p:spTree>
    <p:extLst>
      <p:ext uri="{BB962C8B-B14F-4D97-AF65-F5344CB8AC3E}">
        <p14:creationId xmlns:p14="http://schemas.microsoft.com/office/powerpoint/2010/main" val="75891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14:prism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ru-RU" dirty="0"/>
              <a:t>Храм </a:t>
            </a:r>
            <a:r>
              <a:rPr lang="ru-RU" dirty="0" smtClean="0"/>
              <a:t>Живо начальной </a:t>
            </a:r>
            <a:r>
              <a:rPr lang="ru-RU" dirty="0"/>
              <a:t>Троицы в </a:t>
            </a:r>
            <a:r>
              <a:rPr lang="ru-RU" dirty="0" err="1"/>
              <a:t>Хорошёве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52600"/>
            <a:ext cx="6480719" cy="4844752"/>
          </a:xfrm>
        </p:spPr>
      </p:pic>
    </p:spTree>
    <p:extLst>
      <p:ext uri="{BB962C8B-B14F-4D97-AF65-F5344CB8AC3E}">
        <p14:creationId xmlns:p14="http://schemas.microsoft.com/office/powerpoint/2010/main" val="105100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14:prism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ru-RU" dirty="0"/>
              <a:t>Свято-Троицкий собор (Вязьма)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52600"/>
            <a:ext cx="6840759" cy="48447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386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14:prism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91264" cy="611087"/>
          </a:xfrm>
        </p:spPr>
        <p:txBody>
          <a:bodyPr>
            <a:normAutofit fontScale="90000"/>
          </a:bodyPr>
          <a:lstStyle/>
          <a:p>
            <a:r>
              <a:rPr lang="ru-RU" dirty="0"/>
              <a:t>Храм Покрова Пресвятой Богородицы (Волоколамск)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52600"/>
            <a:ext cx="6336703" cy="4844752"/>
          </a:xfrm>
        </p:spPr>
      </p:pic>
    </p:spTree>
    <p:extLst>
      <p:ext uri="{BB962C8B-B14F-4D97-AF65-F5344CB8AC3E}">
        <p14:creationId xmlns:p14="http://schemas.microsoft.com/office/powerpoint/2010/main" val="271310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14:prism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/>
              <a:t>Церковь Благовещения в </a:t>
            </a:r>
            <a:r>
              <a:rPr lang="ru-RU" dirty="0" err="1"/>
              <a:t>Тайнинском</a:t>
            </a:r>
            <a:endParaRPr lang="ru-RU" dirty="0"/>
          </a:p>
        </p:txBody>
      </p:sp>
      <p:pic>
        <p:nvPicPr>
          <p:cNvPr id="6" name="Объект 5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162" y="1752600"/>
            <a:ext cx="5239676" cy="4373563"/>
          </a:xfrm>
        </p:spPr>
      </p:pic>
    </p:spTree>
    <p:extLst>
      <p:ext uri="{BB962C8B-B14F-4D97-AF65-F5344CB8AC3E}">
        <p14:creationId xmlns:p14="http://schemas.microsoft.com/office/powerpoint/2010/main" val="284604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643">
        <p14:vortex dir="r"/>
      </p:transition>
    </mc:Choice>
    <mc:Fallback xmlns="">
      <p:transition spd="slow" advTm="106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ru-RU" dirty="0"/>
              <a:t>Храм Покрова Пресвятой Богородицы в Рубцове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52600"/>
            <a:ext cx="7056783" cy="4700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436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14:prism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664" y="764704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ru-RU" dirty="0"/>
              <a:t>Церковь Ильи Пророка (Нижний Новгород)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844824"/>
            <a:ext cx="5256584" cy="47079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8261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ru-RU" dirty="0"/>
              <a:t>Храм Архангела Михаила (усадьба Архангельское)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52600"/>
            <a:ext cx="7056784" cy="48447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446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2845678"/>
            <a:ext cx="64807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ru-RU" sz="9600" dirty="0" smtClean="0">
                <a:latin typeface="FuturaBlack WGL4 BT" pitchFamily="82" charset="0"/>
              </a:rPr>
              <a:t>Конец </a:t>
            </a:r>
            <a:endParaRPr lang="en-US" sz="9600" dirty="0" smtClean="0">
              <a:latin typeface="FuturaBlack WGL4 BT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4128" y="631861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Коровкин</a:t>
            </a:r>
            <a:r>
              <a:rPr lang="ru-RU" dirty="0"/>
              <a:t> </a:t>
            </a:r>
            <a:r>
              <a:rPr lang="ru-RU" dirty="0" smtClean="0"/>
              <a:t>Максим 7В 2013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200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60672" cy="1039427"/>
          </a:xfrm>
        </p:spPr>
        <p:txBody>
          <a:bodyPr>
            <a:noAutofit/>
          </a:bodyPr>
          <a:lstStyle/>
          <a:p>
            <a:r>
              <a:rPr lang="ru-RU" sz="2800" dirty="0"/>
              <a:t>Храм Троицы </a:t>
            </a:r>
            <a:r>
              <a:rPr lang="ru-RU" sz="2800" dirty="0" smtClean="0"/>
              <a:t>Живо начальной </a:t>
            </a:r>
            <a:r>
              <a:rPr lang="ru-RU" sz="2800" dirty="0"/>
              <a:t>в Троицком-Голенищеве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Объект 3" descr="640px-Церковь_в_Троицком-Голенищеве"/>
          <p:cNvPicPr>
            <a:picLocks noGrp="1" noChangeAspect="1"/>
          </p:cNvPicPr>
          <p:nvPr isPhoto="1">
            <p:ph idx="1"/>
          </p:nvPr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04864"/>
            <a:ext cx="4320480" cy="4367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04864"/>
            <a:ext cx="3738612" cy="4367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2475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425">
        <p:fade/>
      </p:transition>
    </mc:Choice>
    <mc:Fallback xmlns="">
      <p:transition spd="med" advTm="94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Воскресенский собор </a:t>
            </a:r>
            <a:r>
              <a:rPr lang="ru-RU" sz="2800" dirty="0" smtClean="0"/>
              <a:t>Ново иерусалимского </a:t>
            </a:r>
            <a:r>
              <a:rPr lang="ru-RU" sz="2800" dirty="0"/>
              <a:t>монастыря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752600"/>
            <a:ext cx="4176464" cy="4916760"/>
          </a:xfrm>
        </p:spPr>
      </p:pic>
    </p:spTree>
    <p:extLst>
      <p:ext uri="{BB962C8B-B14F-4D97-AF65-F5344CB8AC3E}">
        <p14:creationId xmlns:p14="http://schemas.microsoft.com/office/powerpoint/2010/main" val="305652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312">
        <p14:reveal/>
      </p:transition>
    </mc:Choice>
    <mc:Fallback xmlns="">
      <p:transition spd="slow" advTm="103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60672" cy="1039427"/>
          </a:xfrm>
        </p:spPr>
        <p:txBody>
          <a:bodyPr>
            <a:noAutofit/>
          </a:bodyPr>
          <a:lstStyle/>
          <a:p>
            <a:r>
              <a:rPr lang="ru-RU" sz="2800" dirty="0"/>
              <a:t>Михайло-Архангельский собор (Нижний Новгород)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52600"/>
            <a:ext cx="6768752" cy="4844752"/>
          </a:xfrm>
        </p:spPr>
      </p:pic>
    </p:spTree>
    <p:extLst>
      <p:ext uri="{BB962C8B-B14F-4D97-AF65-F5344CB8AC3E}">
        <p14:creationId xmlns:p14="http://schemas.microsoft.com/office/powerpoint/2010/main" val="1786687453"/>
      </p:ext>
    </p:extLst>
  </p:cSld>
  <p:clrMapOvr>
    <a:masterClrMapping/>
  </p:clrMapOvr>
  <p:transition spd="slow" advTm="9824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Храм Покрова Пресвятой Богородицы в Медведкове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755212"/>
            <a:ext cx="4608511" cy="4842140"/>
          </a:xfrm>
        </p:spPr>
      </p:pic>
    </p:spTree>
    <p:extLst>
      <p:ext uri="{BB962C8B-B14F-4D97-AF65-F5344CB8AC3E}">
        <p14:creationId xmlns:p14="http://schemas.microsoft.com/office/powerpoint/2010/main" val="1365759573"/>
      </p:ext>
    </p:extLst>
  </p:cSld>
  <p:clrMapOvr>
    <a:masterClrMapping/>
  </p:clrMapOvr>
  <p:transition spd="slow" advTm="10057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91264" cy="1039427"/>
          </a:xfrm>
        </p:spPr>
        <p:txBody>
          <a:bodyPr>
            <a:noAutofit/>
          </a:bodyPr>
          <a:lstStyle/>
          <a:p>
            <a:r>
              <a:rPr lang="ru-RU" sz="2800" dirty="0"/>
              <a:t>Церковь Успения Пресвятой Богородицы в Вешняках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52600"/>
            <a:ext cx="6840759" cy="4700736"/>
          </a:xfrm>
        </p:spPr>
      </p:pic>
    </p:spTree>
    <p:extLst>
      <p:ext uri="{BB962C8B-B14F-4D97-AF65-F5344CB8AC3E}">
        <p14:creationId xmlns:p14="http://schemas.microsoft.com/office/powerpoint/2010/main" val="164229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Валдайский </a:t>
            </a:r>
            <a:r>
              <a:rPr lang="ru-RU" sz="2800" dirty="0" smtClean="0"/>
              <a:t>Ивенский </a:t>
            </a:r>
            <a:r>
              <a:rPr lang="ru-RU" sz="2800" dirty="0"/>
              <a:t>монастырь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72816"/>
            <a:ext cx="6192688" cy="4824536"/>
          </a:xfrm>
        </p:spPr>
      </p:pic>
    </p:spTree>
    <p:extLst>
      <p:ext uri="{BB962C8B-B14F-4D97-AF65-F5344CB8AC3E}">
        <p14:creationId xmlns:p14="http://schemas.microsoft.com/office/powerpoint/2010/main" val="341694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0000">
        <p14:switch dir="r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Ново иерусалимский </a:t>
            </a:r>
            <a:r>
              <a:rPr lang="ru-RU" dirty="0"/>
              <a:t>монастырь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52600"/>
            <a:ext cx="6984776" cy="4916760"/>
          </a:xfrm>
        </p:spPr>
      </p:pic>
    </p:spTree>
    <p:extLst>
      <p:ext uri="{BB962C8B-B14F-4D97-AF65-F5344CB8AC3E}">
        <p14:creationId xmlns:p14="http://schemas.microsoft.com/office/powerpoint/2010/main" val="62270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doors dir="vert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183</TotalTime>
  <Words>117</Words>
  <Application>Microsoft Office PowerPoint</Application>
  <PresentationFormat>Экран (4:3)</PresentationFormat>
  <Paragraphs>27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Аптека</vt:lpstr>
      <vt:lpstr>Архитектура</vt:lpstr>
      <vt:lpstr>Церковь Благовещения в Тайнинском</vt:lpstr>
      <vt:lpstr>Храм Троицы Живо начальной в Троицком-Голенищеве </vt:lpstr>
      <vt:lpstr>Воскресенский собор Ново иерусалимского монастыря</vt:lpstr>
      <vt:lpstr>Михайло-Архангельский собор (Нижний Новгород) </vt:lpstr>
      <vt:lpstr>Храм Покрова Пресвятой Богородицы в Медведкове </vt:lpstr>
      <vt:lpstr>Церковь Успения Пресвятой Богородицы в Вешняках </vt:lpstr>
      <vt:lpstr>Валдайский Ивенский монастырь </vt:lpstr>
      <vt:lpstr>Ново иерусалимский монастырь</vt:lpstr>
      <vt:lpstr>Онежский Крестный монастырь</vt:lpstr>
      <vt:lpstr>Крутицкое  подворье</vt:lpstr>
      <vt:lpstr>Крестовоздвиженский собор (Соликамск) </vt:lpstr>
      <vt:lpstr>Церковь Константина и Елены (Вологда) </vt:lpstr>
      <vt:lpstr>Храм Покрова Богородицы в Измайлове </vt:lpstr>
      <vt:lpstr>Донской монастырь </vt:lpstr>
      <vt:lpstr>Казанский собор (Москва) </vt:lpstr>
      <vt:lpstr>Храм Живо начальной Троицы в Хорошёве </vt:lpstr>
      <vt:lpstr>Свято-Троицкий собор (Вязьма) </vt:lpstr>
      <vt:lpstr>Храм Покрова Пресвятой Богородицы (Волоколамск) </vt:lpstr>
      <vt:lpstr>Храм Покрова Пресвятой Богородицы в Рубцове </vt:lpstr>
      <vt:lpstr>Церковь Ильи Пророка (Нижний Новгород) </vt:lpstr>
      <vt:lpstr>Храм Архангела Михаила (усадьба Архангельское)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Архитектура</dc:title>
  <dc:creator>Коровкин Максим</dc:creator>
  <cp:lastModifiedBy>Коровкин Максим</cp:lastModifiedBy>
  <cp:revision>23</cp:revision>
  <dcterms:created xsi:type="dcterms:W3CDTF">2013-02-11T11:20:09Z</dcterms:created>
  <dcterms:modified xsi:type="dcterms:W3CDTF">2013-02-11T14:25:53Z</dcterms:modified>
</cp:coreProperties>
</file>