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Тип членистоногие.</a:t>
            </a:r>
            <a:endParaRPr lang="ru-RU" dirty="0"/>
          </a:p>
        </p:txBody>
      </p:sp>
      <p:pic>
        <p:nvPicPr>
          <p:cNvPr id="4" name="Рисунок 3" descr="00015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2619372" cy="1964529"/>
          </a:xfrm>
          <a:prstGeom prst="rect">
            <a:avLst/>
          </a:prstGeom>
        </p:spPr>
      </p:pic>
      <p:pic>
        <p:nvPicPr>
          <p:cNvPr id="5" name="Рисунок 4" descr="000159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3143248"/>
            <a:ext cx="4425702" cy="3457580"/>
          </a:xfrm>
          <a:prstGeom prst="rect">
            <a:avLst/>
          </a:prstGeom>
        </p:spPr>
      </p:pic>
      <p:pic>
        <p:nvPicPr>
          <p:cNvPr id="6" name="Рисунок 5" descr="00016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86058"/>
            <a:ext cx="3543304" cy="3815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членистоногие. Паукообразные и ракообразные.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6400816" cy="485459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Членистоногие самый крупный по количеству видов тип животных.</a:t>
            </a:r>
          </a:p>
          <a:p>
            <a:r>
              <a:rPr lang="ru-RU" dirty="0" smtClean="0"/>
              <a:t>2. К членистоногим относятся дождевые черви, нереиды, раки, пауки, насекомые.</a:t>
            </a:r>
          </a:p>
          <a:p>
            <a:r>
              <a:rPr lang="ru-RU" dirty="0" smtClean="0"/>
              <a:t>3.Тело членистоногих членистое: членики образуют у большинства видов голову, грудь и брюшко.</a:t>
            </a:r>
          </a:p>
          <a:p>
            <a:r>
              <a:rPr lang="ru-RU" dirty="0" smtClean="0"/>
              <a:t>4. У членистоногих может быть от 3 пар ног до 10 и более (наибольшее 150).</a:t>
            </a:r>
          </a:p>
          <a:p>
            <a:r>
              <a:rPr lang="ru-RU" dirty="0" smtClean="0"/>
              <a:t>5. Хитиновый покров тела членистоногих хорошо пропускает воздух но не пропускает воду.</a:t>
            </a:r>
            <a:endParaRPr lang="ru-RU" dirty="0"/>
          </a:p>
        </p:txBody>
      </p:sp>
      <p:pic>
        <p:nvPicPr>
          <p:cNvPr id="5" name="Рисунок 4" descr="000158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143116"/>
            <a:ext cx="229536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757874" cy="62151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6. Кровеносная система членистоногих замкнутая.</a:t>
            </a:r>
          </a:p>
          <a:p>
            <a:r>
              <a:rPr lang="ru-RU" dirty="0" smtClean="0"/>
              <a:t>7. Сердце у членистоногих как правило, многокамерное.</a:t>
            </a:r>
          </a:p>
          <a:p>
            <a:r>
              <a:rPr lang="ru-RU" dirty="0" smtClean="0"/>
              <a:t>8. Органы дыхания членистоногих – мальпигиевы сосуды.</a:t>
            </a:r>
          </a:p>
          <a:p>
            <a:r>
              <a:rPr lang="ru-RU" dirty="0" smtClean="0"/>
              <a:t>9. У скорпиона как и у рака, пять пар ходильных ног. Передние ноги имеют клещи.</a:t>
            </a:r>
          </a:p>
          <a:p>
            <a:r>
              <a:rPr lang="ru-RU" dirty="0" smtClean="0"/>
              <a:t>10. Все ракообразные ведут водный образ жизни.</a:t>
            </a:r>
          </a:p>
          <a:p>
            <a:r>
              <a:rPr lang="ru-RU" dirty="0" smtClean="0"/>
              <a:t>11. Все пауки дышат атмосферным воздухом.</a:t>
            </a:r>
          </a:p>
          <a:p>
            <a:r>
              <a:rPr lang="ru-RU" dirty="0" smtClean="0"/>
              <a:t>12. У десятиногих раков имеются цедильный и жевательный желудок.</a:t>
            </a:r>
          </a:p>
        </p:txBody>
      </p:sp>
      <p:pic>
        <p:nvPicPr>
          <p:cNvPr id="4" name="Рисунок 3" descr="000159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857496"/>
            <a:ext cx="2846869" cy="3071834"/>
          </a:xfrm>
          <a:prstGeom prst="rect">
            <a:avLst/>
          </a:prstGeom>
        </p:spPr>
      </p:pic>
      <p:pic>
        <p:nvPicPr>
          <p:cNvPr id="6" name="Рисунок 5" descr="000159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85728"/>
            <a:ext cx="321471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2862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13. Желудок у пауков цедильный.</a:t>
            </a:r>
          </a:p>
          <a:p>
            <a:r>
              <a:rPr lang="ru-RU" dirty="0" smtClean="0"/>
              <a:t>14. Все клещи паразиты животных и вредители растений.</a:t>
            </a:r>
          </a:p>
          <a:p>
            <a:r>
              <a:rPr lang="ru-RU" dirty="0" smtClean="0"/>
              <a:t>15. Пауки – хищники.</a:t>
            </a:r>
          </a:p>
          <a:p>
            <a:r>
              <a:rPr lang="ru-RU" dirty="0" smtClean="0"/>
              <a:t>16. Клещи имеют слитное тело: у них нельзя различить голову, головогрудь и брюшко.</a:t>
            </a:r>
          </a:p>
          <a:p>
            <a:r>
              <a:rPr lang="ru-RU" dirty="0" smtClean="0"/>
              <a:t>17. Нервная система у пауков более развита, чем у раков. У них меньше узлов, но эти узлы крупнее.</a:t>
            </a:r>
          </a:p>
          <a:p>
            <a:r>
              <a:rPr lang="ru-RU" dirty="0" smtClean="0"/>
              <a:t>18. Для всех пауков характерно плетение ловчей сети.</a:t>
            </a:r>
            <a:endParaRPr lang="ru-RU" dirty="0"/>
          </a:p>
        </p:txBody>
      </p:sp>
      <p:pic>
        <p:nvPicPr>
          <p:cNvPr id="4" name="Рисунок 3" descr="000159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000504"/>
            <a:ext cx="2700783" cy="2638420"/>
          </a:xfrm>
          <a:prstGeom prst="rect">
            <a:avLst/>
          </a:prstGeom>
        </p:spPr>
      </p:pic>
      <p:pic>
        <p:nvPicPr>
          <p:cNvPr id="5" name="Рисунок 4" descr="000159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071941"/>
            <a:ext cx="1628772" cy="2554293"/>
          </a:xfrm>
          <a:prstGeom prst="rect">
            <a:avLst/>
          </a:prstGeom>
        </p:spPr>
      </p:pic>
      <p:pic>
        <p:nvPicPr>
          <p:cNvPr id="6" name="Рисунок 5" descr="000159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357694"/>
            <a:ext cx="2500330" cy="2269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614998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19. Взрослые речные раки, крабы, креветки не линяют.</a:t>
            </a:r>
          </a:p>
          <a:p>
            <a:r>
              <a:rPr lang="ru-RU" dirty="0" smtClean="0"/>
              <a:t>20. Речной рак – десятиногий рак.</a:t>
            </a:r>
          </a:p>
          <a:p>
            <a:r>
              <a:rPr lang="ru-RU" dirty="0" smtClean="0"/>
              <a:t>21. К хитиновому покрову изнутри прикрепляются мышцы.</a:t>
            </a:r>
          </a:p>
          <a:p>
            <a:r>
              <a:rPr lang="ru-RU" dirty="0" smtClean="0"/>
              <a:t>22. Все членистоногие – раздельнополые животные.</a:t>
            </a:r>
          </a:p>
          <a:p>
            <a:r>
              <a:rPr lang="ru-RU" dirty="0" smtClean="0"/>
              <a:t>23. При трахейном дыхании кровь не участвует в переносе по организму кислорода и углекислого газа.</a:t>
            </a:r>
          </a:p>
          <a:p>
            <a:r>
              <a:rPr lang="ru-RU" dirty="0" smtClean="0"/>
              <a:t>24. Все раки с развитым членистым брюшком могут плавать.</a:t>
            </a:r>
          </a:p>
          <a:p>
            <a:endParaRPr lang="ru-RU" dirty="0"/>
          </a:p>
        </p:txBody>
      </p:sp>
      <p:pic>
        <p:nvPicPr>
          <p:cNvPr id="5" name="Рисунок 4" descr="00038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38" y="214290"/>
            <a:ext cx="2783908" cy="1857388"/>
          </a:xfrm>
          <a:prstGeom prst="rect">
            <a:avLst/>
          </a:prstGeom>
        </p:spPr>
      </p:pic>
      <p:pic>
        <p:nvPicPr>
          <p:cNvPr id="6" name="Рисунок 5" descr="000411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70933" y="2958695"/>
            <a:ext cx="4036215" cy="2690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6257940" cy="61436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25. Дафнии в воде передвигаются прыжками при помощи ножек.</a:t>
            </a:r>
          </a:p>
          <a:p>
            <a:r>
              <a:rPr lang="ru-RU" dirty="0" smtClean="0"/>
              <a:t>26. Мелкие ракообразные моря составляют основную массу зоопланктона.</a:t>
            </a:r>
          </a:p>
          <a:p>
            <a:r>
              <a:rPr lang="ru-RU" dirty="0" smtClean="0"/>
              <a:t>27. Дафнии и многие другие ракообразные – фильтраторы воды.</a:t>
            </a:r>
          </a:p>
          <a:p>
            <a:r>
              <a:rPr lang="ru-RU" dirty="0" smtClean="0"/>
              <a:t>28. Промысловое значение из ракообразных имеет только камчатский краб и некоторые виды крупных крабов.</a:t>
            </a:r>
          </a:p>
          <a:p>
            <a:r>
              <a:rPr lang="ru-RU" dirty="0" smtClean="0"/>
              <a:t>29. В водоёмах, в которых много дафний, вода загрязнена различными органическими взвесями.</a:t>
            </a:r>
          </a:p>
          <a:p>
            <a:r>
              <a:rPr lang="ru-RU" dirty="0" smtClean="0"/>
              <a:t>30. Дафнии и циклопы питаются различными органическими останками.</a:t>
            </a:r>
            <a:endParaRPr lang="ru-RU" dirty="0"/>
          </a:p>
        </p:txBody>
      </p:sp>
      <p:pic>
        <p:nvPicPr>
          <p:cNvPr id="4" name="Рисунок 3" descr="00041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2853"/>
            <a:ext cx="2357438" cy="3071834"/>
          </a:xfrm>
          <a:prstGeom prst="rect">
            <a:avLst/>
          </a:prstGeom>
        </p:spPr>
      </p:pic>
      <p:pic>
        <p:nvPicPr>
          <p:cNvPr id="5" name="Рисунок 4" descr="00041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67454" y="3619496"/>
            <a:ext cx="3286116" cy="2333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18208"/>
          </a:xfrm>
        </p:spPr>
        <p:txBody>
          <a:bodyPr>
            <a:normAutofit/>
          </a:bodyPr>
          <a:lstStyle/>
          <a:p>
            <a:r>
              <a:rPr lang="ru-RU" dirty="0" smtClean="0"/>
              <a:t>Ответы: 1,3,4,7,11,12,15,16,17,20,21,23,24,26,27,29.</a:t>
            </a:r>
            <a:endParaRPr lang="ru-RU" dirty="0"/>
          </a:p>
        </p:txBody>
      </p:sp>
      <p:pic>
        <p:nvPicPr>
          <p:cNvPr id="4" name="Рисунок 3" descr="00016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928934"/>
            <a:ext cx="5633984" cy="37620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75</TotalTime>
  <Words>373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Тип членистоногие.</vt:lpstr>
      <vt:lpstr>Тип членистоногие. Паукообразные и ракообразные.</vt:lpstr>
      <vt:lpstr>Слайд 3</vt:lpstr>
      <vt:lpstr>Слайд 4</vt:lpstr>
      <vt:lpstr>Слайд 5</vt:lpstr>
      <vt:lpstr>Слайд 6</vt:lpstr>
      <vt:lpstr>Ответы: 1,3,4,7,11,12,15,16,17,20,21,23,24,26,27,29.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членистоногие.</dc:title>
  <dc:creator>123</dc:creator>
  <cp:lastModifiedBy>123</cp:lastModifiedBy>
  <cp:revision>8</cp:revision>
  <dcterms:created xsi:type="dcterms:W3CDTF">2012-07-27T14:26:12Z</dcterms:created>
  <dcterms:modified xsi:type="dcterms:W3CDTF">2012-07-27T15:41:51Z</dcterms:modified>
</cp:coreProperties>
</file>