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3208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7/29/2012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Тип хордовые.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Класс рыбы.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Выберете правильный ответ.</a:t>
            </a:r>
            <a:endParaRPr lang="ru-RU" dirty="0"/>
          </a:p>
        </p:txBody>
      </p:sp>
      <p:pic>
        <p:nvPicPr>
          <p:cNvPr id="5" name="Рисунок 4" descr="00041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4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42852"/>
            <a:ext cx="6072230" cy="68580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Все рыбы имеют обтекаемую форму тела.</a:t>
            </a:r>
          </a:p>
          <a:p>
            <a:r>
              <a:rPr lang="ru-RU" dirty="0" smtClean="0"/>
              <a:t>2. Тело большинства рыб покрыто костной чешуёй.</a:t>
            </a:r>
          </a:p>
          <a:p>
            <a:r>
              <a:rPr lang="ru-RU" dirty="0" smtClean="0"/>
              <a:t>3. Кожа рыб имеет кожные железы, выделяющие слизь.</a:t>
            </a:r>
          </a:p>
          <a:p>
            <a:r>
              <a:rPr lang="ru-RU" dirty="0" smtClean="0"/>
              <a:t>4. Голова рыб незаметно переходит в туловище, а туловище – в хвост.</a:t>
            </a:r>
          </a:p>
          <a:p>
            <a:r>
              <a:rPr lang="ru-RU" dirty="0" smtClean="0"/>
              <a:t>5. Хвост рыбы – та часть тела, которая окаймлена хвостовым плавником.</a:t>
            </a:r>
          </a:p>
          <a:p>
            <a:r>
              <a:rPr lang="ru-RU" dirty="0" smtClean="0"/>
              <a:t>6. На спинной стороне тела рыбы имеется один спинной плавник.</a:t>
            </a:r>
          </a:p>
          <a:p>
            <a:r>
              <a:rPr lang="ru-RU" dirty="0" smtClean="0"/>
              <a:t>7. У мирных рыб, например у карпов, линей, спинной плавник, как правило, широкий и высокий.</a:t>
            </a:r>
          </a:p>
          <a:p>
            <a:r>
              <a:rPr lang="ru-RU" dirty="0" smtClean="0"/>
              <a:t>8. Грудными плавниками при передвижении рыба пользуется как вёслами.</a:t>
            </a:r>
          </a:p>
          <a:p>
            <a:r>
              <a:rPr lang="ru-RU" dirty="0" smtClean="0"/>
              <a:t>9. Глаза у рыб не имеют век. Рыбы спят с открытыми глазами.</a:t>
            </a:r>
            <a:endParaRPr lang="ru-RU" dirty="0"/>
          </a:p>
        </p:txBody>
      </p:sp>
      <p:pic>
        <p:nvPicPr>
          <p:cNvPr id="4" name="Рисунок 3" descr="00041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2643174" cy="1762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0041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429000"/>
            <a:ext cx="2714644" cy="1809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142852"/>
            <a:ext cx="6429388" cy="68580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10. Ноздри рыб не сообщаются с ротоглоткой.</a:t>
            </a:r>
          </a:p>
          <a:p>
            <a:r>
              <a:rPr lang="ru-RU" dirty="0" smtClean="0"/>
              <a:t>11. Рыбы видят предметы, расположенные на близком расстоянии.</a:t>
            </a:r>
          </a:p>
          <a:p>
            <a:r>
              <a:rPr lang="ru-RU" dirty="0" smtClean="0"/>
              <a:t>12. Рыбы не имеют органов слуха.</a:t>
            </a:r>
          </a:p>
          <a:p>
            <a:r>
              <a:rPr lang="ru-RU" dirty="0" smtClean="0"/>
              <a:t>13. В каналах органов боковой линии имеются чувствительные клетки.</a:t>
            </a:r>
          </a:p>
          <a:p>
            <a:r>
              <a:rPr lang="ru-RU" dirty="0" smtClean="0"/>
              <a:t>14. Имеются рыбы, у которых в течении всей жизни сохраняется хорда.</a:t>
            </a:r>
          </a:p>
          <a:p>
            <a:r>
              <a:rPr lang="ru-RU" dirty="0" smtClean="0"/>
              <a:t>15. Высушенная хорда осетровых рыб используется в пищу.</a:t>
            </a:r>
          </a:p>
          <a:p>
            <a:r>
              <a:rPr lang="ru-RU" dirty="0" smtClean="0"/>
              <a:t>16. Тела позвонков у рыб имеют двояковогнутую форму.</a:t>
            </a:r>
          </a:p>
          <a:p>
            <a:r>
              <a:rPr lang="ru-RU" dirty="0" smtClean="0"/>
              <a:t>17. Нервная система рыбы состоит из головного мозга и брюшной нервной цепочки.</a:t>
            </a:r>
          </a:p>
          <a:p>
            <a:r>
              <a:rPr lang="ru-RU" dirty="0" smtClean="0"/>
              <a:t>18. Кровеносная система у рыб незамкнутая.</a:t>
            </a:r>
          </a:p>
          <a:p>
            <a:r>
              <a:rPr lang="ru-RU" dirty="0" smtClean="0"/>
              <a:t>19. Сердце рыб состоит из двух камер – предсердия и желудочка.</a:t>
            </a:r>
            <a:endParaRPr lang="ru-RU" dirty="0"/>
          </a:p>
        </p:txBody>
      </p:sp>
      <p:pic>
        <p:nvPicPr>
          <p:cNvPr id="4" name="Рисунок 3" descr="00041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2643206" cy="39648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00364" y="142852"/>
            <a:ext cx="6143636" cy="67151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20. Кровь в предсердии рыбы венозная, а в желудочке – артериальная.</a:t>
            </a:r>
          </a:p>
          <a:p>
            <a:r>
              <a:rPr lang="ru-RU" dirty="0" smtClean="0"/>
              <a:t>21. Спинной мозг у рыб находится в позвоночном канале.</a:t>
            </a:r>
          </a:p>
          <a:p>
            <a:r>
              <a:rPr lang="ru-RU" dirty="0" smtClean="0"/>
              <a:t>22. К туловищным и хвостовым позвонкам рыб прикрепляются рёбра.</a:t>
            </a:r>
          </a:p>
          <a:p>
            <a:r>
              <a:rPr lang="ru-RU" dirty="0" smtClean="0"/>
              <a:t>23. У рыб в течении жизни образуются различные условные рефлексы.</a:t>
            </a:r>
          </a:p>
          <a:p>
            <a:r>
              <a:rPr lang="ru-RU" dirty="0" smtClean="0"/>
              <a:t>24. У всех рыб имеется плавательный пузырь.</a:t>
            </a:r>
          </a:p>
          <a:p>
            <a:r>
              <a:rPr lang="ru-RU" dirty="0" smtClean="0"/>
              <a:t>25. Плавательный пузырь наполнен смесью газов – азота, кислорода, диоксида углерода и др.</a:t>
            </a:r>
          </a:p>
          <a:p>
            <a:r>
              <a:rPr lang="ru-RU" dirty="0" smtClean="0"/>
              <a:t>26. При увеличении объёма плавательного пузыря рыба становится легче, и это способствует её всплыванию.</a:t>
            </a:r>
          </a:p>
          <a:p>
            <a:r>
              <a:rPr lang="ru-RU" dirty="0" smtClean="0"/>
              <a:t>27. Органы дыхания у большинства рыб – жабры.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0041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857488" cy="1904992"/>
          </a:xfrm>
          <a:prstGeom prst="rect">
            <a:avLst/>
          </a:prstGeom>
        </p:spPr>
      </p:pic>
      <p:pic>
        <p:nvPicPr>
          <p:cNvPr id="5" name="Рисунок 4" descr="00041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5"/>
            <a:ext cx="2857520" cy="1905013"/>
          </a:xfrm>
          <a:prstGeom prst="rect">
            <a:avLst/>
          </a:prstGeom>
        </p:spPr>
      </p:pic>
      <p:pic>
        <p:nvPicPr>
          <p:cNvPr id="6" name="Рисунок 5" descr="00041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143380"/>
            <a:ext cx="2786050" cy="1857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68" y="285728"/>
            <a:ext cx="5572132" cy="65722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28. Постоянный ток воды через рот, глотку и жаберные щели поддерживается глотательными движениями ротовых органов.</a:t>
            </a:r>
          </a:p>
          <a:p>
            <a:r>
              <a:rPr lang="ru-RU" dirty="0" smtClean="0"/>
              <a:t>29. Органы выделения рыб – почки.</a:t>
            </a:r>
          </a:p>
          <a:p>
            <a:r>
              <a:rPr lang="ru-RU" dirty="0" smtClean="0"/>
              <a:t>30. Мочевой пузырь у рыб отсутствует.</a:t>
            </a:r>
          </a:p>
          <a:p>
            <a:r>
              <a:rPr lang="ru-RU" dirty="0" smtClean="0"/>
              <a:t>31. У рыб обмен веществ происходит медленно.</a:t>
            </a:r>
          </a:p>
          <a:p>
            <a:r>
              <a:rPr lang="ru-RU" dirty="0" smtClean="0"/>
              <a:t>32. Температура тела у рыб низкая, но постоянная.</a:t>
            </a:r>
          </a:p>
          <a:p>
            <a:r>
              <a:rPr lang="ru-RU" dirty="0" smtClean="0"/>
              <a:t>33. Рыбы раздельнополые животные.</a:t>
            </a:r>
          </a:p>
          <a:p>
            <a:r>
              <a:rPr lang="ru-RU" dirty="0" smtClean="0"/>
              <a:t>34. Большинство видов рыб сохраняется в природе благодаря откладыванию огромного количества икринок.</a:t>
            </a:r>
          </a:p>
          <a:p>
            <a:r>
              <a:rPr lang="ru-RU" dirty="0" smtClean="0"/>
              <a:t>35. Все рыбы нерестятся весной.</a:t>
            </a:r>
            <a:endParaRPr lang="ru-RU" dirty="0"/>
          </a:p>
        </p:txBody>
      </p:sp>
      <p:pic>
        <p:nvPicPr>
          <p:cNvPr id="4" name="Рисунок 3" descr="00041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3321866" cy="2214578"/>
          </a:xfrm>
          <a:prstGeom prst="rect">
            <a:avLst/>
          </a:prstGeom>
        </p:spPr>
      </p:pic>
      <p:pic>
        <p:nvPicPr>
          <p:cNvPr id="5" name="Рисунок 4" descr="00041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429000"/>
            <a:ext cx="3393273" cy="2262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28926" y="142852"/>
            <a:ext cx="6000792" cy="692948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36. Сформировавшийся в икринке зародыш превращается в личинку рыбы.</a:t>
            </a:r>
          </a:p>
          <a:p>
            <a:r>
              <a:rPr lang="ru-RU" dirty="0" smtClean="0"/>
              <a:t>37. Вышедшие из икринок личинки рыб вначале питаются микроорганизмами, а затем мелкими рачками и более крупными беспозвоночными животными.</a:t>
            </a:r>
          </a:p>
          <a:p>
            <a:r>
              <a:rPr lang="ru-RU" dirty="0" smtClean="0"/>
              <a:t>38. Класс хрящевых рыб более богат видами, чем класс костных рыб.</a:t>
            </a:r>
          </a:p>
          <a:p>
            <a:r>
              <a:rPr lang="ru-RU" dirty="0" smtClean="0"/>
              <a:t>39. К хрящевым рыбам относятся палтусы, камбалы, осетры, угри и другие рыбы.</a:t>
            </a:r>
          </a:p>
          <a:p>
            <a:r>
              <a:rPr lang="ru-RU" dirty="0" smtClean="0"/>
              <a:t>40. У хрящевых рыб скелет состоит в основном из хряща, на голове имеются жаберные щели, кожа покрыта особой чешуёй, имеющей конические грибовидные зубцы, покрытые эмалью.</a:t>
            </a:r>
          </a:p>
          <a:p>
            <a:r>
              <a:rPr lang="ru-RU" dirty="0" smtClean="0"/>
              <a:t>41. У двоякодышащих рыб (австралийский рогозуб, африканский чешуйчатник) в течении всей жизни сохраняется хорда и не развиваются тела позвонков.</a:t>
            </a:r>
          </a:p>
          <a:p>
            <a:r>
              <a:rPr lang="ru-RU" dirty="0" smtClean="0"/>
              <a:t>42. Карп – одомашненная рыба, происходящая от сазана.</a:t>
            </a:r>
            <a:endParaRPr lang="ru-RU" dirty="0"/>
          </a:p>
        </p:txBody>
      </p:sp>
      <p:pic>
        <p:nvPicPr>
          <p:cNvPr id="4" name="Рисунок 3" descr="00041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714612" cy="1809741"/>
          </a:xfrm>
          <a:prstGeom prst="rect">
            <a:avLst/>
          </a:prstGeom>
        </p:spPr>
      </p:pic>
      <p:pic>
        <p:nvPicPr>
          <p:cNvPr id="6" name="Рисунок 5" descr="00041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2428892" cy="36433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2725734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Правильный ответ: 2,3,4,7,9,10,11,13,14,15,16,19,21,23,25,27,28,29,31,33,34,36,40,41,42.</a:t>
            </a:r>
            <a:endParaRPr lang="ru-RU" dirty="0"/>
          </a:p>
        </p:txBody>
      </p:sp>
      <p:pic>
        <p:nvPicPr>
          <p:cNvPr id="4" name="Рисунок 3" descr="00041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357431"/>
            <a:ext cx="3000396" cy="2000264"/>
          </a:xfrm>
          <a:prstGeom prst="rect">
            <a:avLst/>
          </a:prstGeom>
        </p:spPr>
      </p:pic>
      <p:pic>
        <p:nvPicPr>
          <p:cNvPr id="5" name="Рисунок 4" descr="00041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928934"/>
            <a:ext cx="2190749" cy="3286124"/>
          </a:xfrm>
          <a:prstGeom prst="rect">
            <a:avLst/>
          </a:prstGeom>
        </p:spPr>
      </p:pic>
      <p:pic>
        <p:nvPicPr>
          <p:cNvPr id="6" name="Рисунок 5" descr="00041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59" y="2928934"/>
            <a:ext cx="2190765" cy="3286148"/>
          </a:xfrm>
          <a:prstGeom prst="rect">
            <a:avLst/>
          </a:prstGeom>
        </p:spPr>
      </p:pic>
      <p:pic>
        <p:nvPicPr>
          <p:cNvPr id="7" name="Рисунок 6" descr="00041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572009"/>
            <a:ext cx="3071834" cy="20478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549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Тип хордовые.  Класс рыбы.</vt:lpstr>
      <vt:lpstr>Слайд 2</vt:lpstr>
      <vt:lpstr>Слайд 3</vt:lpstr>
      <vt:lpstr>Слайд 4</vt:lpstr>
      <vt:lpstr>Слайд 5</vt:lpstr>
      <vt:lpstr>Слайд 6</vt:lpstr>
      <vt:lpstr>Правильный ответ: 2,3,4,7,9,10,11,13,14,15,16,19,21,23,25,27,28,29,31,33,34,36,40,41,42.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хордовые.  Класс рыбы.</dc:title>
  <dc:creator>123</dc:creator>
  <cp:lastModifiedBy>123</cp:lastModifiedBy>
  <cp:revision>11</cp:revision>
  <dcterms:created xsi:type="dcterms:W3CDTF">2012-07-29T07:23:58Z</dcterms:created>
  <dcterms:modified xsi:type="dcterms:W3CDTF">2012-07-29T09:04:44Z</dcterms:modified>
</cp:coreProperties>
</file>