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pPr/>
              <a:t>9/26/2012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285728"/>
            <a:ext cx="5105400" cy="2000264"/>
          </a:xfrm>
        </p:spPr>
        <p:txBody>
          <a:bodyPr/>
          <a:lstStyle/>
          <a:p>
            <a:r>
              <a:rPr lang="ru-RU" dirty="0" smtClean="0"/>
              <a:t>Биологические задачи.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785926"/>
            <a:ext cx="1714512" cy="5000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шпаргалка 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2428868"/>
            <a:ext cx="550072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Пуриновые основания – </a:t>
            </a:r>
            <a:r>
              <a:rPr lang="ru-RU" dirty="0" err="1" smtClean="0"/>
              <a:t>адениловые</a:t>
            </a:r>
            <a:r>
              <a:rPr lang="ru-RU" dirty="0" smtClean="0"/>
              <a:t>, </a:t>
            </a:r>
            <a:r>
              <a:rPr lang="ru-RU" dirty="0" err="1" smtClean="0"/>
              <a:t>гуаниловые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2928934"/>
            <a:ext cx="500066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Пиримидиновые основания – </a:t>
            </a:r>
            <a:r>
              <a:rPr lang="ru-RU" dirty="0" err="1" smtClean="0"/>
              <a:t>тимидиловые</a:t>
            </a:r>
            <a:r>
              <a:rPr lang="ru-RU" dirty="0" smtClean="0"/>
              <a:t> и </a:t>
            </a:r>
            <a:r>
              <a:rPr lang="ru-RU" dirty="0" err="1" smtClean="0"/>
              <a:t>цитидиловые</a:t>
            </a:r>
            <a:r>
              <a:rPr lang="ru-RU" dirty="0" smtClean="0"/>
              <a:t> в ДНК и </a:t>
            </a:r>
            <a:r>
              <a:rPr lang="ru-RU" dirty="0" err="1" smtClean="0"/>
              <a:t>урациловые</a:t>
            </a:r>
            <a:r>
              <a:rPr lang="ru-RU" dirty="0" smtClean="0"/>
              <a:t> в РНК.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3786190"/>
            <a:ext cx="157163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 + Г = Т + Ц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3786190"/>
            <a:ext cx="121444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А=Т, Г=Ц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58016" y="3714752"/>
            <a:ext cx="214314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Коэффициент специфичности равен А + Т / Г+Ц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429388" y="4929198"/>
            <a:ext cx="2571768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Животные А+Т</a:t>
            </a:r>
            <a:r>
              <a:rPr lang="en-US" dirty="0" smtClean="0"/>
              <a:t>&gt;</a:t>
            </a:r>
            <a:r>
              <a:rPr lang="ru-RU" dirty="0" smtClean="0"/>
              <a:t> Г+Ц</a:t>
            </a:r>
          </a:p>
          <a:p>
            <a:r>
              <a:rPr lang="ru-RU" dirty="0" smtClean="0"/>
              <a:t>Позвоночные А+Т=Г+Ц Растения Г+Ц</a:t>
            </a:r>
            <a:r>
              <a:rPr lang="en-US" dirty="0" smtClean="0"/>
              <a:t>&gt;</a:t>
            </a:r>
            <a:r>
              <a:rPr lang="ru-RU" dirty="0" smtClean="0"/>
              <a:t>А+Т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488" y="4286256"/>
            <a:ext cx="3429024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Длина нуклеотида = 0,34 нм. Молярная масса = 345 г/моль. Молярная масса аминокислоты 100 г/моль.</a:t>
            </a:r>
          </a:p>
          <a:p>
            <a:r>
              <a:rPr lang="ru-RU" dirty="0" smtClean="0"/>
              <a:t>Шаг ДНК состоит из 10 пар нуклеотидов, </a:t>
            </a:r>
            <a:r>
              <a:rPr lang="ru-RU" smtClean="0"/>
              <a:t>его длина </a:t>
            </a:r>
            <a:r>
              <a:rPr lang="ru-RU" dirty="0" smtClean="0"/>
              <a:t>3,4нм. Один белок – 400 аминокислот (в среднем).</a:t>
            </a:r>
            <a:endParaRPr lang="ru-RU" dirty="0"/>
          </a:p>
        </p:txBody>
      </p:sp>
      <p:pic>
        <p:nvPicPr>
          <p:cNvPr id="14" name="Рисунок 13" descr="000407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6" y="0"/>
            <a:ext cx="27161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14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8172174" cy="6861944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814390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17.Если в отрезке молекулы ДНК с которого транскрибирована генетическая информация, содержалось 15% </a:t>
            </a:r>
            <a:r>
              <a:rPr lang="ru-RU" dirty="0" err="1" smtClean="0">
                <a:solidFill>
                  <a:srgbClr val="FFFF00"/>
                </a:solidFill>
              </a:rPr>
              <a:t>тимидиловых</a:t>
            </a:r>
            <a:r>
              <a:rPr lang="ru-RU" dirty="0" smtClean="0">
                <a:solidFill>
                  <a:srgbClr val="FFFF00"/>
                </a:solidFill>
              </a:rPr>
              <a:t> нуклеотидов, сколько </a:t>
            </a:r>
            <a:r>
              <a:rPr lang="ru-RU" dirty="0" err="1" smtClean="0">
                <a:solidFill>
                  <a:srgbClr val="FFFF00"/>
                </a:solidFill>
              </a:rPr>
              <a:t>цитидиловых</a:t>
            </a:r>
            <a:r>
              <a:rPr lang="ru-RU" dirty="0" smtClean="0">
                <a:solidFill>
                  <a:srgbClr val="FFFF00"/>
                </a:solidFill>
              </a:rPr>
              <a:t> нуклеотидов будет содержатся в соответствующем отрезке и- РНК.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5572140"/>
            <a:ext cx="7643866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18.Если в молекуле ДНК, с которого транскрибирована генетическая информация, содержалось 28% </a:t>
            </a:r>
            <a:r>
              <a:rPr lang="ru-RU" dirty="0" err="1" smtClean="0">
                <a:solidFill>
                  <a:srgbClr val="FFFF00"/>
                </a:solidFill>
              </a:rPr>
              <a:t>адениловых</a:t>
            </a:r>
            <a:r>
              <a:rPr lang="ru-RU" dirty="0" smtClean="0">
                <a:solidFill>
                  <a:srgbClr val="FFFF00"/>
                </a:solidFill>
              </a:rPr>
              <a:t> нуклеотидов, сколько </a:t>
            </a:r>
            <a:r>
              <a:rPr lang="ru-RU" dirty="0" err="1" smtClean="0">
                <a:solidFill>
                  <a:srgbClr val="FFFF00"/>
                </a:solidFill>
              </a:rPr>
              <a:t>гуаниловых</a:t>
            </a:r>
            <a:r>
              <a:rPr lang="ru-RU" dirty="0" smtClean="0">
                <a:solidFill>
                  <a:srgbClr val="FFFF00"/>
                </a:solidFill>
              </a:rPr>
              <a:t> нуклеотидов будет в ней содержаться?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14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84981"/>
          </a:xfr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81439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19.Если в молекуле ДНК содержится 19% </a:t>
            </a:r>
            <a:r>
              <a:rPr lang="ru-RU" dirty="0" err="1" smtClean="0">
                <a:solidFill>
                  <a:srgbClr val="FFFF00"/>
                </a:solidFill>
              </a:rPr>
              <a:t>цитидиловых</a:t>
            </a:r>
            <a:r>
              <a:rPr lang="ru-RU" dirty="0" smtClean="0">
                <a:solidFill>
                  <a:srgbClr val="FFFF00"/>
                </a:solidFill>
              </a:rPr>
              <a:t> нуклеотидов, сколько в ней будет содержаться </a:t>
            </a:r>
            <a:r>
              <a:rPr lang="ru-RU" dirty="0" err="1" smtClean="0">
                <a:solidFill>
                  <a:srgbClr val="FFFF00"/>
                </a:solidFill>
              </a:rPr>
              <a:t>тимидиловых</a:t>
            </a:r>
            <a:r>
              <a:rPr lang="ru-RU" dirty="0" smtClean="0">
                <a:solidFill>
                  <a:srgbClr val="FFFF00"/>
                </a:solidFill>
              </a:rPr>
              <a:t> нуклеотидов?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57892"/>
            <a:ext cx="81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20.Если в молекуле ДНК содержится 32% </a:t>
            </a:r>
            <a:r>
              <a:rPr lang="ru-RU" dirty="0" err="1" smtClean="0">
                <a:solidFill>
                  <a:srgbClr val="FFFF00"/>
                </a:solidFill>
              </a:rPr>
              <a:t>цитидиловых</a:t>
            </a:r>
            <a:r>
              <a:rPr lang="ru-RU" dirty="0" smtClean="0">
                <a:solidFill>
                  <a:srgbClr val="FFFF00"/>
                </a:solidFill>
              </a:rPr>
              <a:t> нуклеотидов, сколько в ней будет содержаться </a:t>
            </a:r>
            <a:r>
              <a:rPr lang="ru-RU" dirty="0" err="1" smtClean="0">
                <a:solidFill>
                  <a:srgbClr val="FFFF00"/>
                </a:solidFill>
              </a:rPr>
              <a:t>адениловых</a:t>
            </a:r>
            <a:r>
              <a:rPr lang="ru-RU" dirty="0" smtClean="0">
                <a:solidFill>
                  <a:srgbClr val="FFFF00"/>
                </a:solidFill>
              </a:rPr>
              <a:t> нуклеотидов?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14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3643314"/>
            <a:ext cx="7786742" cy="14773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21.Участок цепи вируса табачной мозаики состоит из следующих аминокислот: </a:t>
            </a:r>
            <a:r>
              <a:rPr lang="ru-RU" dirty="0" err="1" smtClean="0"/>
              <a:t>серин-глицин-серин-изолейцин-треонин-пролин-серин</a:t>
            </a:r>
            <a:r>
              <a:rPr lang="ru-RU" dirty="0" smtClean="0"/>
              <a:t>. В результате воздействия на и – РНК азотистой кислотой </a:t>
            </a:r>
            <a:r>
              <a:rPr lang="ru-RU" dirty="0" err="1" smtClean="0"/>
              <a:t>цитозин</a:t>
            </a:r>
            <a:r>
              <a:rPr lang="ru-RU" dirty="0" smtClean="0"/>
              <a:t> РНК замещается гуанином. Определите изменения в строении белка вируса после воздействия.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14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81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22.Начальный участок молекулы белка имеет следующее строение: </a:t>
            </a:r>
            <a:r>
              <a:rPr lang="ru-RU" dirty="0" err="1" smtClean="0">
                <a:solidFill>
                  <a:srgbClr val="FFC000"/>
                </a:solidFill>
              </a:rPr>
              <a:t>асп-трип-лей-ала-сер-ала</a:t>
            </a:r>
            <a:r>
              <a:rPr lang="ru-RU" dirty="0" smtClean="0">
                <a:solidFill>
                  <a:srgbClr val="FFC000"/>
                </a:solidFill>
              </a:rPr>
              <a:t>. Определите количественное соотношение: </a:t>
            </a:r>
            <a:r>
              <a:rPr lang="ru-RU" dirty="0" err="1" smtClean="0">
                <a:solidFill>
                  <a:srgbClr val="FFC000"/>
                </a:solidFill>
              </a:rPr>
              <a:t>аденин</a:t>
            </a:r>
            <a:r>
              <a:rPr lang="ru-RU" dirty="0" smtClean="0">
                <a:solidFill>
                  <a:srgbClr val="FFC000"/>
                </a:solidFill>
              </a:rPr>
              <a:t> + </a:t>
            </a:r>
            <a:r>
              <a:rPr lang="ru-RU" dirty="0" err="1" smtClean="0">
                <a:solidFill>
                  <a:srgbClr val="FFC000"/>
                </a:solidFill>
              </a:rPr>
              <a:t>тимин</a:t>
            </a:r>
            <a:r>
              <a:rPr lang="ru-RU" dirty="0" smtClean="0">
                <a:solidFill>
                  <a:srgbClr val="FFC000"/>
                </a:solidFill>
              </a:rPr>
              <a:t> / гуанин + </a:t>
            </a:r>
            <a:r>
              <a:rPr lang="ru-RU" dirty="0" err="1" smtClean="0">
                <a:solidFill>
                  <a:srgbClr val="FFC000"/>
                </a:solidFill>
              </a:rPr>
              <a:t>цитозин</a:t>
            </a:r>
            <a:r>
              <a:rPr lang="ru-RU" dirty="0" smtClean="0">
                <a:solidFill>
                  <a:srgbClr val="FFC000"/>
                </a:solidFill>
              </a:rPr>
              <a:t> в цепи ДНК кодирующей этот участок белка?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86454"/>
            <a:ext cx="814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23.Одна из цепей ДНК имеет молекулярную массу 68310. Определите количество аминокислот закодированных в ней?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415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8143900" cy="6884376"/>
          </a:xfrm>
        </p:spPr>
      </p:pic>
      <p:sp>
        <p:nvSpPr>
          <p:cNvPr id="7" name="TextBox 6"/>
          <p:cNvSpPr txBox="1"/>
          <p:nvPr/>
        </p:nvSpPr>
        <p:spPr>
          <a:xfrm>
            <a:off x="0" y="0"/>
            <a:ext cx="81439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24.Правая цепь молекулы ДНК имеет следующую структуру: А-Т-Г-Г-Т-Ц-А-Ц-Т-Г-А-Г-А-Т-Т. Определите структуру соответствующей части молекулы белка, синтезируемой при участии левой цепи ДНК?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43644"/>
            <a:ext cx="81439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25 Как изменится структура белка если из кодирующего его участка ДНК: Ц-Т-А-Т-А-Г-Т-А-А-Ц-Ц-А-А… удалить 9-й нуклеотид?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15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62835" cy="6879927"/>
          </a:xfrm>
        </p:spPr>
      </p:pic>
      <p:sp>
        <p:nvSpPr>
          <p:cNvPr id="6" name="TextBox 5"/>
          <p:cNvSpPr txBox="1"/>
          <p:nvPr/>
        </p:nvSpPr>
        <p:spPr>
          <a:xfrm>
            <a:off x="0" y="0"/>
            <a:ext cx="8143900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26.Дан фрагмент одной из цепей ДНК: Ц-А-А-А-Т-Г-Ц-А-А-А-А-Г-Т-Г-Т. Определите первичную структуру белка, закодированного в этой цепи, количество (в %) различных видов нуклеотидов в этом гене (в двух цепях) и длину гена.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143644"/>
            <a:ext cx="821533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27.Определите антикодоны т – РНК, участвующей в синтезе белка кодируемого следующим фрагментом ДНК: Г-Г-Т-А-Ц-Г-А-Т-Г-Т-Ц-А-А-Г-А.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00415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57963" cy="6858000"/>
          </a:xfrm>
        </p:spPr>
      </p:pic>
      <p:sp>
        <p:nvSpPr>
          <p:cNvPr id="7" name="TextBox 6"/>
          <p:cNvSpPr txBox="1"/>
          <p:nvPr/>
        </p:nvSpPr>
        <p:spPr>
          <a:xfrm>
            <a:off x="0" y="1"/>
            <a:ext cx="81439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28.Сколько нуклеотидов содержит ген (обе цепи ДНК), в котором запрограммирован белок, состоящий из 100 аминокислот? Какой вес и размер имеет этот ген?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43644"/>
            <a:ext cx="81439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29.Какова молекулярная масса гена, если в одной его цепи запрограммирован белок с молекулярной массой 3000.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15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817506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2143116"/>
            <a:ext cx="81439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30.Одна белковая молекула состоит из 460 аминокислот. Определите длину и массу гена, несущего информацию о структуре этой белковой молекулы (молекулярная масса одного нуклеотида 345 Г/моль).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000504"/>
            <a:ext cx="81439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31.У больного серповидно-клеточной анемией состав аминокислот 4-ого пептида следующий: </a:t>
            </a:r>
            <a:r>
              <a:rPr lang="ru-RU" dirty="0" err="1" smtClean="0">
                <a:solidFill>
                  <a:srgbClr val="FFC000"/>
                </a:solidFill>
              </a:rPr>
              <a:t>вал-гис-лей-тре-про-вал-глу-лиз</a:t>
            </a:r>
            <a:r>
              <a:rPr lang="ru-RU" dirty="0" smtClean="0">
                <a:solidFill>
                  <a:srgbClr val="FFC000"/>
                </a:solidFill>
              </a:rPr>
              <a:t>. Определите % состав нуклеотидов и длину фрагмента ДНК?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415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81439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32.Участок одного пептида нормального гемоглобина состоит из следующих аминокислот: </a:t>
            </a:r>
            <a:r>
              <a:rPr lang="ru-RU" dirty="0" err="1" smtClean="0">
                <a:solidFill>
                  <a:srgbClr val="FFC000"/>
                </a:solidFill>
              </a:rPr>
              <a:t>вал-гис-лей-тре-про-глу-глу-лиз</a:t>
            </a:r>
            <a:r>
              <a:rPr lang="ru-RU" dirty="0" smtClean="0">
                <a:solidFill>
                  <a:srgbClr val="FFC000"/>
                </a:solidFill>
              </a:rPr>
              <a:t>. Сколькими способами может быть закодирован данный участок в ДНК и какова длина кодирующего фрагмента ДНК?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357826"/>
            <a:ext cx="81439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33.Четвёртый пептид в нормальном гемоглобине (А) состоит из следующих аминокислот: </a:t>
            </a:r>
            <a:r>
              <a:rPr lang="ru-RU" dirty="0" err="1" smtClean="0">
                <a:solidFill>
                  <a:srgbClr val="FFC000"/>
                </a:solidFill>
              </a:rPr>
              <a:t>вал-гис-лей-тре-про-гли-гли-лиз</a:t>
            </a:r>
            <a:r>
              <a:rPr lang="ru-RU" dirty="0" smtClean="0">
                <a:solidFill>
                  <a:srgbClr val="FFC000"/>
                </a:solidFill>
              </a:rPr>
              <a:t>. У больного с симптомом </a:t>
            </a:r>
            <a:r>
              <a:rPr lang="ru-RU" dirty="0" err="1" smtClean="0">
                <a:solidFill>
                  <a:srgbClr val="FFC000"/>
                </a:solidFill>
              </a:rPr>
              <a:t>спленомегалии</a:t>
            </a:r>
            <a:r>
              <a:rPr lang="ru-RU" dirty="0" smtClean="0">
                <a:solidFill>
                  <a:srgbClr val="FFC000"/>
                </a:solidFill>
              </a:rPr>
              <a:t> при умеренной анемии обнаружили следующий состав 4-ого пептида: </a:t>
            </a:r>
            <a:r>
              <a:rPr lang="ru-RU" dirty="0" err="1" smtClean="0">
                <a:solidFill>
                  <a:srgbClr val="FFC000"/>
                </a:solidFill>
              </a:rPr>
              <a:t>вал-гис-лей-тре-про-лиз-гли-лиз</a:t>
            </a:r>
            <a:r>
              <a:rPr lang="ru-RU" dirty="0" smtClean="0">
                <a:solidFill>
                  <a:srgbClr val="FFC000"/>
                </a:solidFill>
              </a:rPr>
              <a:t>. Определите изменения произошедшие в ДНК?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9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3576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5286412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1.Участок молекулы ДНК состоит из 50 пар нуклеотидов. Определите длину этого участка.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6000768"/>
            <a:ext cx="71438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2.Длина участка молекулы ДНК составляет 510 нм. Определите число пар нуклеотидов в этом участке.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89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439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214290"/>
            <a:ext cx="764386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3. Число нуклеотидов в цепи ДНК равно 100. Определите длину этого участка молекулы ДНК.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6072206"/>
            <a:ext cx="757242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4.Длина участка молекулы ДНК составляет 170 нм. Определите количество нуклеотидов в цепи и молекуле ДНК.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89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3576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7572428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5.В молекуле и - РНК определена последовательность нуклеотидов ААГ-ЦАГ-ЦЦА. Определите последовательность нуклеотидов в молекуле ДНК, с которой произошла транскрипция.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714620"/>
            <a:ext cx="3214710" cy="286232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6. Участок белковой молекулы состоит из следующей последовательности аминокислот: аргинин – </a:t>
            </a:r>
            <a:r>
              <a:rPr lang="ru-RU" dirty="0" err="1" smtClean="0"/>
              <a:t>валин</a:t>
            </a:r>
            <a:r>
              <a:rPr lang="ru-RU" dirty="0" smtClean="0"/>
              <a:t> – глицин – триптофан. Определите возможные последовательности нуклеотидов в молекуле ДНК.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89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3576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7572428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7. В молекуле ДНК содержание </a:t>
            </a:r>
            <a:r>
              <a:rPr lang="ru-RU" dirty="0" err="1" smtClean="0"/>
              <a:t>адениловых</a:t>
            </a:r>
            <a:r>
              <a:rPr lang="ru-RU" dirty="0" smtClean="0"/>
              <a:t> нуклеотидов составляет 23%. Определите содержание в этой молекуле </a:t>
            </a:r>
            <a:r>
              <a:rPr lang="ru-RU" dirty="0" err="1" smtClean="0"/>
              <a:t>тимидиловых</a:t>
            </a:r>
            <a:r>
              <a:rPr lang="ru-RU" dirty="0" smtClean="0"/>
              <a:t> нуклеотидов.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715016"/>
            <a:ext cx="757242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8. В молекуле ДНК содержание </a:t>
            </a:r>
            <a:r>
              <a:rPr lang="ru-RU" dirty="0" err="1" smtClean="0"/>
              <a:t>адениловых</a:t>
            </a:r>
            <a:r>
              <a:rPr lang="ru-RU" dirty="0" smtClean="0"/>
              <a:t> нуклеотидов составляет 40% Определите содержание в ней </a:t>
            </a:r>
            <a:r>
              <a:rPr lang="ru-RU" dirty="0" err="1" smtClean="0"/>
              <a:t>урациловых</a:t>
            </a:r>
            <a:r>
              <a:rPr lang="ru-RU" dirty="0" smtClean="0"/>
              <a:t> нуклеотидов.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89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35763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1142984"/>
            <a:ext cx="7000924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9. Определите длину участка молекулы ДНК, если этот участок содержит 200 нуклеотидов.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6143644"/>
            <a:ext cx="728667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10. В молекуле ДНК содержится 10% </a:t>
            </a:r>
            <a:r>
              <a:rPr lang="ru-RU" dirty="0" err="1" smtClean="0"/>
              <a:t>тимидиловых</a:t>
            </a:r>
            <a:r>
              <a:rPr lang="ru-RU" dirty="0" smtClean="0"/>
              <a:t> нуклеотидов. Определите процентное содержание </a:t>
            </a:r>
            <a:r>
              <a:rPr lang="ru-RU" dirty="0" err="1" smtClean="0"/>
              <a:t>гуаниловых</a:t>
            </a:r>
            <a:r>
              <a:rPr lang="ru-RU" dirty="0" smtClean="0"/>
              <a:t> нуклеотидов.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89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215338" cy="6857999"/>
          </a:xfrm>
        </p:spPr>
      </p:pic>
      <p:sp>
        <p:nvSpPr>
          <p:cNvPr id="5" name="TextBox 4"/>
          <p:cNvSpPr txBox="1"/>
          <p:nvPr/>
        </p:nvSpPr>
        <p:spPr>
          <a:xfrm>
            <a:off x="214282" y="2928934"/>
            <a:ext cx="7358114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11.Участок молекулы и – РНК представляет собой следующую последовательность нуклеотидов: ГУЦ-ЦЦЦ-ААУ-УУУ. Из каких аминокислот будет состоять белок, синтезированный с этой молекулы.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6286520"/>
            <a:ext cx="771530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12. Молекула ДНК состоит из 400 нуклеотидов. Определите её длину.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89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192"/>
            <a:ext cx="8143900" cy="6838808"/>
          </a:xfrm>
        </p:spPr>
      </p:pic>
      <p:sp>
        <p:nvSpPr>
          <p:cNvPr id="5" name="TextBox 4"/>
          <p:cNvSpPr txBox="1"/>
          <p:nvPr/>
        </p:nvSpPr>
        <p:spPr>
          <a:xfrm>
            <a:off x="3000364" y="285728"/>
            <a:ext cx="5000660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13 Участок молекулы и – РНК состоит из 100 нуклеотидов. Определите его длину.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5357826"/>
            <a:ext cx="3571900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14. Длина участка и – РНК составляет 136 нм. Определите количество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нуклеотидов в этом участке.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390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135763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4" y="5214950"/>
            <a:ext cx="3286148" cy="120032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15. Протяжённость участка ДНК составляет 34 нм. Определите количество нуклеотидов в этом участке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4572008"/>
            <a:ext cx="3071834" cy="1754326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16. Если молекула и – РНК содержит 22% </a:t>
            </a:r>
            <a:r>
              <a:rPr lang="ru-RU" dirty="0" err="1" smtClean="0">
                <a:solidFill>
                  <a:schemeClr val="bg1"/>
                </a:solidFill>
              </a:rPr>
              <a:t>урациловых</a:t>
            </a:r>
            <a:r>
              <a:rPr lang="ru-RU" dirty="0" smtClean="0">
                <a:solidFill>
                  <a:schemeClr val="bg1"/>
                </a:solidFill>
              </a:rPr>
              <a:t> нуклеотидов сколько </a:t>
            </a:r>
            <a:r>
              <a:rPr lang="ru-RU" dirty="0" err="1" smtClean="0">
                <a:solidFill>
                  <a:schemeClr val="bg1"/>
                </a:solidFill>
              </a:rPr>
              <a:t>адениловых</a:t>
            </a:r>
            <a:r>
              <a:rPr lang="ru-RU" dirty="0" smtClean="0">
                <a:solidFill>
                  <a:schemeClr val="bg1"/>
                </a:solidFill>
              </a:rPr>
              <a:t> нуклеотидов в участке ДНК с которого была </a:t>
            </a:r>
            <a:r>
              <a:rPr lang="ru-RU" dirty="0" err="1" smtClean="0">
                <a:solidFill>
                  <a:schemeClr val="bg1"/>
                </a:solidFill>
              </a:rPr>
              <a:t>транскрибция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283</TotalTime>
  <Words>808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Биологические задачи.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задачи.</dc:title>
  <dc:creator>123</dc:creator>
  <cp:lastModifiedBy>Учитель</cp:lastModifiedBy>
  <cp:revision>32</cp:revision>
  <dcterms:created xsi:type="dcterms:W3CDTF">2011-08-29T12:55:28Z</dcterms:created>
  <dcterms:modified xsi:type="dcterms:W3CDTF">2012-09-26T09:24:53Z</dcterms:modified>
</cp:coreProperties>
</file>