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142984"/>
            <a:ext cx="8305800" cy="928694"/>
          </a:xfrm>
        </p:spPr>
        <p:txBody>
          <a:bodyPr/>
          <a:lstStyle/>
          <a:p>
            <a:r>
              <a:rPr lang="ru-RU" dirty="0" smtClean="0"/>
              <a:t>Выберете правильное суждение.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2852"/>
            <a:ext cx="8305800" cy="928694"/>
          </a:xfrm>
        </p:spPr>
        <p:txBody>
          <a:bodyPr/>
          <a:lstStyle/>
          <a:p>
            <a:r>
              <a:rPr lang="ru-RU" dirty="0" smtClean="0"/>
              <a:t>Насекомые.</a:t>
            </a:r>
            <a:endParaRPr lang="ru-RU" dirty="0"/>
          </a:p>
        </p:txBody>
      </p:sp>
      <p:pic>
        <p:nvPicPr>
          <p:cNvPr id="4" name="Рисунок 3" descr="00015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916864"/>
            <a:ext cx="6715172" cy="4750627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4388232" y="5744161"/>
            <a:ext cx="354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 smtClean="0"/>
              <a:t>Спасов</a:t>
            </a:r>
            <a:r>
              <a:rPr lang="ru-RU" dirty="0" smtClean="0"/>
              <a:t> Валентин Вячеславович</a:t>
            </a:r>
          </a:p>
          <a:p>
            <a:pPr algn="ctr"/>
            <a:r>
              <a:rPr lang="ru-RU" dirty="0" smtClean="0"/>
              <a:t>Учитель биологии</a:t>
            </a:r>
          </a:p>
          <a:p>
            <a:pPr algn="ctr"/>
            <a:r>
              <a:rPr lang="ru-RU" dirty="0" smtClean="0"/>
              <a:t>МБОУ лицей №4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6257940" cy="61436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К насекомым относятся все трахейнодышащие членистоногие, имеющие по три пары ног.</a:t>
            </a:r>
          </a:p>
          <a:p>
            <a:r>
              <a:rPr lang="ru-RU" dirty="0" smtClean="0"/>
              <a:t>2. Пауки, как вши и блохи – бескрылые насекомые.</a:t>
            </a:r>
          </a:p>
          <a:p>
            <a:r>
              <a:rPr lang="ru-RU" dirty="0" smtClean="0"/>
              <a:t>3. У всех насекомых тело состоит из головы груди и брюшка.</a:t>
            </a:r>
          </a:p>
          <a:p>
            <a:r>
              <a:rPr lang="ru-RU" dirty="0" smtClean="0"/>
              <a:t>4. Насекомые живут не только на суше, но и в воде.</a:t>
            </a:r>
          </a:p>
          <a:p>
            <a:r>
              <a:rPr lang="ru-RU" dirty="0" smtClean="0"/>
              <a:t>5. Ноги у насекомых находятся на груди и на брюшке.</a:t>
            </a:r>
          </a:p>
          <a:p>
            <a:r>
              <a:rPr lang="ru-RU" dirty="0" smtClean="0"/>
              <a:t>6. У всех летающих насекомых имеется по две пары крыльев.</a:t>
            </a:r>
          </a:p>
          <a:p>
            <a:r>
              <a:rPr lang="ru-RU" dirty="0" smtClean="0"/>
              <a:t>7. Насекомые едят всё , что содержит органические вещества, некоторые из них – даже перья, шерсть и древесину.</a:t>
            </a:r>
            <a:endParaRPr lang="ru-RU" dirty="0"/>
          </a:p>
        </p:txBody>
      </p:sp>
      <p:pic>
        <p:nvPicPr>
          <p:cNvPr id="4" name="Рисунок 3" descr="00015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3" y="4904128"/>
            <a:ext cx="2857488" cy="1953872"/>
          </a:xfrm>
          <a:prstGeom prst="rect">
            <a:avLst/>
          </a:prstGeom>
        </p:spPr>
      </p:pic>
      <p:pic>
        <p:nvPicPr>
          <p:cNvPr id="5" name="Рисунок 4" descr="00015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000240"/>
            <a:ext cx="2030571" cy="2766432"/>
          </a:xfrm>
          <a:prstGeom prst="rect">
            <a:avLst/>
          </a:prstGeom>
        </p:spPr>
      </p:pic>
      <p:pic>
        <p:nvPicPr>
          <p:cNvPr id="6" name="Рисунок 5" descr="000159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6500826" y="-1"/>
            <a:ext cx="2643174" cy="18657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5972188" cy="62151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8. Наряду со сложными глазами у многих хорошо летающих насекомых имеется по 2 или 3 простых глазка.</a:t>
            </a:r>
          </a:p>
          <a:p>
            <a:r>
              <a:rPr lang="ru-RU" dirty="0" smtClean="0"/>
              <a:t>9. У насекомых, как и у ракообразных, по 2 пары усиков.</a:t>
            </a:r>
          </a:p>
          <a:p>
            <a:r>
              <a:rPr lang="ru-RU" dirty="0" smtClean="0"/>
              <a:t>10. Усики насекомых органы обоняния.</a:t>
            </a:r>
          </a:p>
          <a:p>
            <a:r>
              <a:rPr lang="ru-RU" dirty="0" smtClean="0"/>
              <a:t>11. Усики насекомых могут быть нитевидными, перистыми, веерообразными и другими.</a:t>
            </a:r>
          </a:p>
          <a:p>
            <a:r>
              <a:rPr lang="ru-RU" dirty="0" smtClean="0"/>
              <a:t>12. Основная дыхательная система насекомых – трахеи.</a:t>
            </a:r>
          </a:p>
          <a:p>
            <a:r>
              <a:rPr lang="ru-RU" dirty="0" smtClean="0"/>
              <a:t>13. У насекомых живущих в воде развито жаберное дыхание.</a:t>
            </a:r>
            <a:endParaRPr lang="ru-RU" dirty="0"/>
          </a:p>
        </p:txBody>
      </p:sp>
      <p:pic>
        <p:nvPicPr>
          <p:cNvPr id="4" name="Рисунок 3" descr="00015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20" y="0"/>
            <a:ext cx="3198680" cy="2143116"/>
          </a:xfrm>
          <a:prstGeom prst="rect">
            <a:avLst/>
          </a:prstGeom>
        </p:spPr>
      </p:pic>
      <p:pic>
        <p:nvPicPr>
          <p:cNvPr id="5" name="Рисунок 4" descr="000158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357430"/>
            <a:ext cx="3143240" cy="2214578"/>
          </a:xfrm>
          <a:prstGeom prst="rect">
            <a:avLst/>
          </a:prstGeom>
        </p:spPr>
      </p:pic>
      <p:pic>
        <p:nvPicPr>
          <p:cNvPr id="6" name="Рисунок 5" descr="000159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873858"/>
            <a:ext cx="3071803" cy="19841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3577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14. Среди беспозвоночных только насекомые имеют жировое тело.</a:t>
            </a:r>
          </a:p>
          <a:p>
            <a:r>
              <a:rPr lang="ru-RU" dirty="0" smtClean="0"/>
              <a:t>15. Органы выделения насекомых – мальпигиевы сосуды.</a:t>
            </a:r>
          </a:p>
          <a:p>
            <a:r>
              <a:rPr lang="ru-RU" dirty="0" smtClean="0"/>
              <a:t>16. Мальпигиевы сосуды открываются наружу рядом с анальным отверстием.</a:t>
            </a:r>
          </a:p>
          <a:p>
            <a:r>
              <a:rPr lang="ru-RU" dirty="0" smtClean="0"/>
              <a:t>17. Кровь насекомых течёт только по кровеносным сосудам.</a:t>
            </a:r>
          </a:p>
          <a:p>
            <a:r>
              <a:rPr lang="ru-RU" dirty="0" smtClean="0"/>
              <a:t>18. Кровяная жидкость насекомых (гемолимфа) бесцветная.</a:t>
            </a:r>
          </a:p>
          <a:p>
            <a:r>
              <a:rPr lang="ru-RU" dirty="0" smtClean="0"/>
              <a:t>19. У большинства насекомых сердце трубчатое.</a:t>
            </a:r>
            <a:endParaRPr lang="ru-RU" dirty="0"/>
          </a:p>
        </p:txBody>
      </p:sp>
      <p:pic>
        <p:nvPicPr>
          <p:cNvPr id="4" name="Рисунок 3" descr="000159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8" y="4388384"/>
            <a:ext cx="2976562" cy="2469616"/>
          </a:xfrm>
          <a:prstGeom prst="rect">
            <a:avLst/>
          </a:prstGeom>
        </p:spPr>
      </p:pic>
      <p:pic>
        <p:nvPicPr>
          <p:cNvPr id="5" name="Рисунок 4" descr="000158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6991"/>
            <a:ext cx="3286116" cy="2411009"/>
          </a:xfrm>
          <a:prstGeom prst="rect">
            <a:avLst/>
          </a:prstGeom>
        </p:spPr>
      </p:pic>
      <p:pic>
        <p:nvPicPr>
          <p:cNvPr id="6" name="Рисунок 5" descr="00015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429132"/>
            <a:ext cx="2893202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5829312" cy="64294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20. Все насекомые, развивающиеся из яиц, проходят стадию личинки и стадию куколки.</a:t>
            </a:r>
          </a:p>
          <a:p>
            <a:r>
              <a:rPr lang="ru-RU" dirty="0" smtClean="0"/>
              <a:t>21. Вышедшие из куколки насекомые растут и несколько раз линяют.</a:t>
            </a:r>
          </a:p>
          <a:p>
            <a:r>
              <a:rPr lang="ru-RU" dirty="0" smtClean="0"/>
              <a:t>22. Взрослые насекомые дышат атмосферным воздухом.</a:t>
            </a:r>
          </a:p>
          <a:p>
            <a:r>
              <a:rPr lang="ru-RU" dirty="0" smtClean="0"/>
              <a:t>23. Личинки комаров и личинки других насекомых, развивающиеся в воде, дышат растворённым в воде кислородом.</a:t>
            </a:r>
          </a:p>
          <a:p>
            <a:r>
              <a:rPr lang="ru-RU" dirty="0" smtClean="0"/>
              <a:t>24. Насекомые, за редким исключением раздельнополые  животные.</a:t>
            </a:r>
          </a:p>
          <a:p>
            <a:r>
              <a:rPr lang="ru-RU" dirty="0" smtClean="0"/>
              <a:t>25. Самца от самки по внешнему виду у насекомых отличить нельзя.</a:t>
            </a:r>
            <a:endParaRPr lang="ru-RU" dirty="0"/>
          </a:p>
        </p:txBody>
      </p:sp>
      <p:pic>
        <p:nvPicPr>
          <p:cNvPr id="4" name="Рисунок 3" descr="00015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-1"/>
            <a:ext cx="2643174" cy="3053643"/>
          </a:xfrm>
          <a:prstGeom prst="rect">
            <a:avLst/>
          </a:prstGeom>
        </p:spPr>
      </p:pic>
      <p:pic>
        <p:nvPicPr>
          <p:cNvPr id="5" name="Рисунок 4" descr="00015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5500702"/>
            <a:ext cx="2857488" cy="1357298"/>
          </a:xfrm>
          <a:prstGeom prst="rect">
            <a:avLst/>
          </a:prstGeom>
        </p:spPr>
      </p:pic>
      <p:pic>
        <p:nvPicPr>
          <p:cNvPr id="6" name="Рисунок 5" descr="00016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143248"/>
            <a:ext cx="1714512" cy="2302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3577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26. У жуков ротовые органы грызущие, а у комаров – колюще - сосущие.</a:t>
            </a:r>
          </a:p>
          <a:p>
            <a:r>
              <a:rPr lang="ru-RU" dirty="0" smtClean="0"/>
              <a:t>27. Мухи и бабочки могут лапками передних ног пробовать, сладок ли раствор.</a:t>
            </a:r>
          </a:p>
          <a:p>
            <a:r>
              <a:rPr lang="ru-RU" dirty="0" smtClean="0"/>
              <a:t>28. Бабочка капустница питается нектаром цветков.</a:t>
            </a:r>
          </a:p>
          <a:p>
            <a:r>
              <a:rPr lang="ru-RU" dirty="0" smtClean="0"/>
              <a:t>29. У жуков наружные жёсткие крылья не участвуют в полёте.</a:t>
            </a:r>
          </a:p>
          <a:p>
            <a:r>
              <a:rPr lang="ru-RU" dirty="0" smtClean="0"/>
              <a:t>30. Окраска тела у божьей коровки защитная (предупреждающая).</a:t>
            </a:r>
          </a:p>
          <a:p>
            <a:r>
              <a:rPr lang="ru-RU" dirty="0" smtClean="0"/>
              <a:t>31. Развитие насекомых, имеющих по две пары крыльев, проходит с полным превращением.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015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841" y="4500570"/>
            <a:ext cx="3470159" cy="2249883"/>
          </a:xfrm>
          <a:prstGeom prst="rect">
            <a:avLst/>
          </a:prstGeom>
        </p:spPr>
      </p:pic>
      <p:pic>
        <p:nvPicPr>
          <p:cNvPr id="5" name="Рисунок 4" descr="00016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500570"/>
            <a:ext cx="2400054" cy="2214554"/>
          </a:xfrm>
          <a:prstGeom prst="rect">
            <a:avLst/>
          </a:prstGeom>
        </p:spPr>
      </p:pic>
      <p:pic>
        <p:nvPicPr>
          <p:cNvPr id="6" name="Рисунок 5" descr="00015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8873" y="4225979"/>
            <a:ext cx="2139529" cy="2831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Ответы: 1, 3, 4, 7, 8, 10, 11, 12, 14, 15, 18, 19, 22, 24, 26, 27, 28, 29.</a:t>
            </a:r>
            <a:endParaRPr lang="ru-RU" dirty="0"/>
          </a:p>
        </p:txBody>
      </p:sp>
      <p:pic>
        <p:nvPicPr>
          <p:cNvPr id="4" name="Рисунок 3" descr="00015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71934" cy="2714623"/>
          </a:xfrm>
          <a:prstGeom prst="rect">
            <a:avLst/>
          </a:prstGeom>
        </p:spPr>
      </p:pic>
      <p:pic>
        <p:nvPicPr>
          <p:cNvPr id="5" name="Рисунок 4" descr="000158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306" y="0"/>
            <a:ext cx="4074694" cy="2714620"/>
          </a:xfrm>
          <a:prstGeom prst="rect">
            <a:avLst/>
          </a:prstGeom>
        </p:spPr>
      </p:pic>
      <p:pic>
        <p:nvPicPr>
          <p:cNvPr id="6" name="Рисунок 5" descr="000158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4" y="4286256"/>
            <a:ext cx="3857616" cy="2571744"/>
          </a:xfrm>
          <a:prstGeom prst="rect">
            <a:avLst/>
          </a:prstGeom>
        </p:spPr>
      </p:pic>
      <p:pic>
        <p:nvPicPr>
          <p:cNvPr id="7" name="Рисунок 6" descr="000160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98467"/>
            <a:ext cx="3857620" cy="255953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442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Насекомые.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Ответы: 1, 3, 4, 7, 8, 10, 11, 12, 14, 15, 18, 19, 22, 24, 26, 27, 28, 29.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Насекомые.</dc:title>
  <dc:creator>123</dc:creator>
  <cp:lastModifiedBy>khayatov.a</cp:lastModifiedBy>
  <cp:revision>11</cp:revision>
  <dcterms:created xsi:type="dcterms:W3CDTF">2012-07-28T06:12:58Z</dcterms:created>
  <dcterms:modified xsi:type="dcterms:W3CDTF">2013-05-15T19:24:46Z</dcterms:modified>
</cp:coreProperties>
</file>