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5/15/2013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5/15/2013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533400"/>
            <a:ext cx="6286544" cy="1109650"/>
          </a:xfrm>
        </p:spPr>
        <p:txBody>
          <a:bodyPr/>
          <a:lstStyle/>
          <a:p>
            <a:r>
              <a:rPr lang="ru-RU" dirty="0" smtClean="0"/>
              <a:t>кишечнополостные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643050"/>
            <a:ext cx="5114778" cy="7858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Выберете правильный ответ.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000389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428868"/>
            <a:ext cx="6500826" cy="44577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0272" y="5934670"/>
            <a:ext cx="3541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Спасов</a:t>
            </a:r>
            <a:r>
              <a:rPr lang="ru-RU" dirty="0" smtClean="0"/>
              <a:t> Валентин Вячеславович</a:t>
            </a:r>
          </a:p>
          <a:p>
            <a:pPr algn="ctr"/>
            <a:r>
              <a:rPr lang="ru-RU" dirty="0" smtClean="0"/>
              <a:t>Учитель биологии</a:t>
            </a:r>
          </a:p>
          <a:p>
            <a:pPr algn="ctr"/>
            <a:r>
              <a:rPr lang="ru-RU" dirty="0" smtClean="0"/>
              <a:t>МБОУ лицей №4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/>
          <a:lstStyle/>
          <a:p>
            <a:r>
              <a:rPr lang="ru-RU" dirty="0" smtClean="0"/>
              <a:t>1. Большинство видов кишечнополостных – обитатели морей и океанов.</a:t>
            </a:r>
          </a:p>
          <a:p>
            <a:r>
              <a:rPr lang="ru-RU" dirty="0" smtClean="0"/>
              <a:t>2. Все морские кишечнополостные ведут прикреплённый образ жизни.</a:t>
            </a:r>
          </a:p>
          <a:p>
            <a:r>
              <a:rPr lang="ru-RU" dirty="0" smtClean="0"/>
              <a:t>3. Пресноводная гидра один из видов кишечнополостных животных.</a:t>
            </a:r>
          </a:p>
          <a:p>
            <a:r>
              <a:rPr lang="ru-RU" dirty="0" smtClean="0"/>
              <a:t>4. Гидры живут в реках с быстрым течением.</a:t>
            </a:r>
          </a:p>
          <a:p>
            <a:r>
              <a:rPr lang="ru-RU" dirty="0" smtClean="0"/>
              <a:t>5. Взрослые гидры не способны передвигаться.</a:t>
            </a:r>
            <a:endParaRPr lang="ru-RU" dirty="0"/>
          </a:p>
        </p:txBody>
      </p:sp>
      <p:pic>
        <p:nvPicPr>
          <p:cNvPr id="4" name="Рисунок 3" descr="00040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9" y="2760474"/>
            <a:ext cx="2714612" cy="4097526"/>
          </a:xfrm>
          <a:prstGeom prst="rect">
            <a:avLst/>
          </a:prstGeom>
        </p:spPr>
      </p:pic>
      <p:pic>
        <p:nvPicPr>
          <p:cNvPr id="9" name="Рисунок 8" descr="00041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6" y="4500570"/>
            <a:ext cx="3000392" cy="2357430"/>
          </a:xfrm>
          <a:prstGeom prst="rect">
            <a:avLst/>
          </a:prstGeom>
        </p:spPr>
      </p:pic>
      <p:pic>
        <p:nvPicPr>
          <p:cNvPr id="10" name="Рисунок 9" descr="00041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38694"/>
            <a:ext cx="3428992" cy="2119306"/>
          </a:xfrm>
          <a:prstGeom prst="rect">
            <a:avLst/>
          </a:prstGeom>
        </p:spPr>
      </p:pic>
      <p:pic>
        <p:nvPicPr>
          <p:cNvPr id="11" name="Рисунок 10" descr="000411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1878" y="0"/>
            <a:ext cx="1762121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6186502" cy="624144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6. Медузы передвигаются реактивным способом.</a:t>
            </a:r>
          </a:p>
          <a:p>
            <a:r>
              <a:rPr lang="ru-RU" dirty="0" smtClean="0"/>
              <a:t>7. По способу питания кишечнополостные – хищники.</a:t>
            </a:r>
          </a:p>
          <a:p>
            <a:r>
              <a:rPr lang="ru-RU" dirty="0" smtClean="0"/>
              <a:t>8. Тело всех кишечнополостных состоит из двух слоёв клеток.</a:t>
            </a:r>
          </a:p>
          <a:p>
            <a:r>
              <a:rPr lang="ru-RU" dirty="0" smtClean="0"/>
              <a:t>9.Тело медуз объёмно потому, что между наружным и внутренним слоями клеток находится слой воды.</a:t>
            </a:r>
          </a:p>
          <a:p>
            <a:r>
              <a:rPr lang="ru-RU" dirty="0" smtClean="0"/>
              <a:t>10. Все кишечнополостные имеют стрекательные клетки.</a:t>
            </a:r>
          </a:p>
          <a:p>
            <a:r>
              <a:rPr lang="ru-RU" dirty="0" smtClean="0"/>
              <a:t>11. Не переваренные остатки пищи удаляются у кишечнополостных через порошицу.</a:t>
            </a:r>
          </a:p>
          <a:p>
            <a:r>
              <a:rPr lang="ru-RU" dirty="0" smtClean="0"/>
              <a:t>12. Нервная система кишечнополостных сетчатого типа.</a:t>
            </a:r>
          </a:p>
          <a:p>
            <a:r>
              <a:rPr lang="ru-RU" dirty="0" smtClean="0"/>
              <a:t>13. Кишечнополостные дышат растворённым в воде кислородом.</a:t>
            </a:r>
            <a:endParaRPr lang="ru-RU" dirty="0"/>
          </a:p>
        </p:txBody>
      </p:sp>
      <p:pic>
        <p:nvPicPr>
          <p:cNvPr id="4" name="Рисунок 3" descr="Jellyf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250788" y="392914"/>
            <a:ext cx="3286126" cy="2500298"/>
          </a:xfrm>
          <a:prstGeom prst="rect">
            <a:avLst/>
          </a:prstGeom>
        </p:spPr>
      </p:pic>
      <p:pic>
        <p:nvPicPr>
          <p:cNvPr id="8" name="Рисунок 7" descr="000405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3286124"/>
            <a:ext cx="2500299" cy="3569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7239000" cy="6312884"/>
          </a:xfrm>
        </p:spPr>
        <p:txBody>
          <a:bodyPr/>
          <a:lstStyle/>
          <a:p>
            <a:r>
              <a:rPr lang="ru-RU" dirty="0" smtClean="0"/>
              <a:t>14. Все кишечнополостные размножаются почкованием.</a:t>
            </a:r>
          </a:p>
          <a:p>
            <a:r>
              <a:rPr lang="ru-RU" dirty="0" smtClean="0"/>
              <a:t>15. Все кишечнополостные – гермафродиты.</a:t>
            </a:r>
          </a:p>
          <a:p>
            <a:r>
              <a:rPr lang="ru-RU" dirty="0" smtClean="0"/>
              <a:t>16. Среди кишечнополостных наиболее сложное строение имеют сцифоидные.</a:t>
            </a:r>
          </a:p>
          <a:p>
            <a:r>
              <a:rPr lang="ru-RU" dirty="0" smtClean="0"/>
              <a:t>17. Колониальные коралловые полипы имеют известковый или роговой скелет.</a:t>
            </a:r>
            <a:endParaRPr lang="ru-RU" dirty="0"/>
          </a:p>
        </p:txBody>
      </p:sp>
      <p:pic>
        <p:nvPicPr>
          <p:cNvPr id="5" name="Рисунок 4" descr="000411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4000501"/>
            <a:ext cx="4286248" cy="2857499"/>
          </a:xfrm>
          <a:prstGeom prst="rect">
            <a:avLst/>
          </a:prstGeom>
        </p:spPr>
      </p:pic>
      <p:pic>
        <p:nvPicPr>
          <p:cNvPr id="7" name="Рисунок 6" descr="000411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0505"/>
            <a:ext cx="4929190" cy="2857496"/>
          </a:xfrm>
          <a:prstGeom prst="rect">
            <a:avLst/>
          </a:prstGeom>
        </p:spPr>
      </p:pic>
      <p:pic>
        <p:nvPicPr>
          <p:cNvPr id="8" name="Рисунок 7" descr="000411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4253" y="1"/>
            <a:ext cx="1809746" cy="4000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7239000" cy="6455736"/>
          </a:xfrm>
        </p:spPr>
        <p:txBody>
          <a:bodyPr/>
          <a:lstStyle/>
          <a:p>
            <a:r>
              <a:rPr lang="ru-RU" dirty="0" smtClean="0"/>
              <a:t>18. Колониальные коралловые полипы обитают в Чёрном море.</a:t>
            </a:r>
          </a:p>
          <a:p>
            <a:r>
              <a:rPr lang="ru-RU" dirty="0" smtClean="0"/>
              <a:t>19. Большую опасность для человека представляет медуза – крестовичок.</a:t>
            </a:r>
          </a:p>
          <a:p>
            <a:r>
              <a:rPr lang="ru-RU" dirty="0" smtClean="0"/>
              <a:t>20 Колониальные коралловые полипы образуют коралловые острова и атоллы.</a:t>
            </a:r>
            <a:endParaRPr lang="ru-RU" dirty="0"/>
          </a:p>
        </p:txBody>
      </p:sp>
      <p:pic>
        <p:nvPicPr>
          <p:cNvPr id="4" name="Рисунок 3" descr="000411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500058" y="3286141"/>
            <a:ext cx="4071918" cy="3071802"/>
          </a:xfrm>
          <a:prstGeom prst="rect">
            <a:avLst/>
          </a:prstGeom>
        </p:spPr>
      </p:pic>
      <p:pic>
        <p:nvPicPr>
          <p:cNvPr id="5" name="Рисунок 4" descr="000411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72127" y="3286130"/>
            <a:ext cx="4071941" cy="3071801"/>
          </a:xfrm>
          <a:prstGeom prst="rect">
            <a:avLst/>
          </a:prstGeom>
        </p:spPr>
      </p:pic>
      <p:pic>
        <p:nvPicPr>
          <p:cNvPr id="6" name="Рисунок 5" descr="000411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36029" y="3321832"/>
            <a:ext cx="4071941" cy="3000395"/>
          </a:xfrm>
          <a:prstGeom prst="rect">
            <a:avLst/>
          </a:prstGeom>
        </p:spPr>
      </p:pic>
      <p:pic>
        <p:nvPicPr>
          <p:cNvPr id="7" name="Рисунок 6" descr="0004057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410" y="0"/>
            <a:ext cx="1880590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Правильный ответ: 1,6,7,8,10,12,13,16,17,19,20.</a:t>
            </a:r>
            <a:endParaRPr lang="ru-RU" dirty="0"/>
          </a:p>
        </p:txBody>
      </p:sp>
      <p:pic>
        <p:nvPicPr>
          <p:cNvPr id="4" name="Рисунок 3" descr="000411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000240"/>
            <a:ext cx="5572132" cy="3714755"/>
          </a:xfrm>
          <a:prstGeom prst="rect">
            <a:avLst/>
          </a:prstGeom>
        </p:spPr>
      </p:pic>
      <p:pic>
        <p:nvPicPr>
          <p:cNvPr id="6" name="Рисунок 5" descr="00041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405542" y="547691"/>
            <a:ext cx="3286149" cy="2190766"/>
          </a:xfrm>
          <a:prstGeom prst="rect">
            <a:avLst/>
          </a:prstGeom>
        </p:spPr>
      </p:pic>
      <p:pic>
        <p:nvPicPr>
          <p:cNvPr id="8" name="Рисунок 7" descr="000411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262687" y="3976689"/>
            <a:ext cx="3571876" cy="2190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</TotalTime>
  <Words>214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кишечнополостные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Правильный ответ: 1,6,7,8,10,12,13,16,17,19,20.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кишечнополостные</dc:title>
  <dc:creator>123</dc:creator>
  <cp:lastModifiedBy>khayatov.a</cp:lastModifiedBy>
  <cp:revision>10</cp:revision>
  <dcterms:created xsi:type="dcterms:W3CDTF">2012-07-26T07:05:20Z</dcterms:created>
  <dcterms:modified xsi:type="dcterms:W3CDTF">2013-05-15T19:24:10Z</dcterms:modified>
</cp:coreProperties>
</file>