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26" autoAdjust="0"/>
  </p:normalViewPr>
  <p:slideViewPr>
    <p:cSldViewPr>
      <p:cViewPr varScale="1">
        <p:scale>
          <a:sx n="104" d="100"/>
          <a:sy n="104" d="100"/>
        </p:scale>
        <p:origin x="-1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78FB07-9A82-4E75-8641-E73856751D89}" type="doc">
      <dgm:prSet loTypeId="urn:microsoft.com/office/officeart/2005/8/layout/cycle3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381C262-2A90-4CE5-B05D-371D5199D16E}">
      <dgm:prSet phldrT="[Текст]"/>
      <dgm:spPr/>
      <dgm:t>
        <a:bodyPr/>
        <a:lstStyle/>
        <a:p>
          <a:r>
            <a:rPr lang="ru-RU" dirty="0" smtClean="0"/>
            <a:t>экология</a:t>
          </a:r>
          <a:endParaRPr lang="ru-RU" dirty="0"/>
        </a:p>
      </dgm:t>
    </dgm:pt>
    <dgm:pt modelId="{40E9FECC-E3C5-42F4-AEA0-B307E07C8946}" type="parTrans" cxnId="{456A87FA-FBC2-4A7C-AC53-AE716B5FE0DA}">
      <dgm:prSet/>
      <dgm:spPr/>
      <dgm:t>
        <a:bodyPr/>
        <a:lstStyle/>
        <a:p>
          <a:endParaRPr lang="ru-RU"/>
        </a:p>
      </dgm:t>
    </dgm:pt>
    <dgm:pt modelId="{15B33612-6ABB-4B1B-B8C2-9C66554AEC89}" type="sibTrans" cxnId="{456A87FA-FBC2-4A7C-AC53-AE716B5FE0DA}">
      <dgm:prSet/>
      <dgm:spPr/>
      <dgm:t>
        <a:bodyPr/>
        <a:lstStyle/>
        <a:p>
          <a:endParaRPr lang="ru-RU"/>
        </a:p>
      </dgm:t>
    </dgm:pt>
    <dgm:pt modelId="{FB1A6EEF-6F2C-422F-BEEC-B903FEE519E9}">
      <dgm:prSet phldrT="[Текст]" custT="1"/>
      <dgm:spPr/>
      <dgm:t>
        <a:bodyPr/>
        <a:lstStyle/>
        <a:p>
          <a:r>
            <a:rPr lang="ru-RU" sz="1200" dirty="0" smtClean="0"/>
            <a:t>особь</a:t>
          </a:r>
          <a:endParaRPr lang="ru-RU" sz="1200" dirty="0"/>
        </a:p>
      </dgm:t>
    </dgm:pt>
    <dgm:pt modelId="{108FA472-F054-4C7D-8AC2-FA25783A2069}" type="parTrans" cxnId="{2C91441A-42CE-453C-AF8E-A8002C1E5CA2}">
      <dgm:prSet/>
      <dgm:spPr/>
      <dgm:t>
        <a:bodyPr/>
        <a:lstStyle/>
        <a:p>
          <a:endParaRPr lang="ru-RU"/>
        </a:p>
      </dgm:t>
    </dgm:pt>
    <dgm:pt modelId="{1632DCBA-6D1D-4855-9835-55D146E06C68}" type="sibTrans" cxnId="{2C91441A-42CE-453C-AF8E-A8002C1E5CA2}">
      <dgm:prSet/>
      <dgm:spPr/>
      <dgm:t>
        <a:bodyPr/>
        <a:lstStyle/>
        <a:p>
          <a:endParaRPr lang="ru-RU"/>
        </a:p>
      </dgm:t>
    </dgm:pt>
    <dgm:pt modelId="{C4488B96-1FE7-4176-BE0F-89733F5BF9B4}">
      <dgm:prSet phldrT="[Текст]" custT="1"/>
      <dgm:spPr/>
      <dgm:t>
        <a:bodyPr/>
        <a:lstStyle/>
        <a:p>
          <a:r>
            <a:rPr lang="ru-RU" sz="1200" dirty="0" smtClean="0"/>
            <a:t>популяция</a:t>
          </a:r>
          <a:endParaRPr lang="ru-RU" sz="1200" dirty="0"/>
        </a:p>
      </dgm:t>
    </dgm:pt>
    <dgm:pt modelId="{E8174D7B-A893-42E2-99A6-4319BC64BEAB}" type="parTrans" cxnId="{3C53611F-14DB-4FA0-90E5-31079FA382F5}">
      <dgm:prSet/>
      <dgm:spPr/>
      <dgm:t>
        <a:bodyPr/>
        <a:lstStyle/>
        <a:p>
          <a:endParaRPr lang="ru-RU"/>
        </a:p>
      </dgm:t>
    </dgm:pt>
    <dgm:pt modelId="{F815BF51-75A3-4210-84AE-B499DCDC385E}" type="sibTrans" cxnId="{3C53611F-14DB-4FA0-90E5-31079FA382F5}">
      <dgm:prSet/>
      <dgm:spPr/>
      <dgm:t>
        <a:bodyPr/>
        <a:lstStyle/>
        <a:p>
          <a:endParaRPr lang="ru-RU"/>
        </a:p>
      </dgm:t>
    </dgm:pt>
    <dgm:pt modelId="{866A17E6-F555-4A5A-B9CB-950357C3BDF2}">
      <dgm:prSet phldrT="[Текст]" custT="1"/>
      <dgm:spPr/>
      <dgm:t>
        <a:bodyPr/>
        <a:lstStyle/>
        <a:p>
          <a:r>
            <a:rPr lang="ru-RU" sz="1200" dirty="0" smtClean="0"/>
            <a:t>сообщества</a:t>
          </a:r>
          <a:endParaRPr lang="ru-RU" sz="1200" dirty="0"/>
        </a:p>
      </dgm:t>
    </dgm:pt>
    <dgm:pt modelId="{F156D90E-837A-4D71-B345-2AC4498170DC}" type="parTrans" cxnId="{E6289334-300A-401A-919B-AB392701D72F}">
      <dgm:prSet/>
      <dgm:spPr/>
      <dgm:t>
        <a:bodyPr/>
        <a:lstStyle/>
        <a:p>
          <a:endParaRPr lang="ru-RU"/>
        </a:p>
      </dgm:t>
    </dgm:pt>
    <dgm:pt modelId="{E072840F-759E-47F0-8FD1-DAAEFCD4AD70}" type="sibTrans" cxnId="{E6289334-300A-401A-919B-AB392701D72F}">
      <dgm:prSet/>
      <dgm:spPr/>
      <dgm:t>
        <a:bodyPr/>
        <a:lstStyle/>
        <a:p>
          <a:endParaRPr lang="ru-RU"/>
        </a:p>
      </dgm:t>
    </dgm:pt>
    <dgm:pt modelId="{1ECC0DEA-760B-4430-ABE0-93AD7E4EC190}">
      <dgm:prSet phldrT="[Текст]" custT="1"/>
      <dgm:spPr/>
      <dgm:t>
        <a:bodyPr/>
        <a:lstStyle/>
        <a:p>
          <a:r>
            <a:rPr lang="ru-RU" sz="1200" dirty="0" smtClean="0"/>
            <a:t>экосистемы</a:t>
          </a:r>
          <a:endParaRPr lang="ru-RU" sz="1200" dirty="0"/>
        </a:p>
      </dgm:t>
    </dgm:pt>
    <dgm:pt modelId="{593171D5-57BB-473B-A9AD-3267BD1F41C8}" type="parTrans" cxnId="{FA6CD37D-7488-46B7-94D7-0BD4456A6AC8}">
      <dgm:prSet/>
      <dgm:spPr/>
      <dgm:t>
        <a:bodyPr/>
        <a:lstStyle/>
        <a:p>
          <a:endParaRPr lang="ru-RU"/>
        </a:p>
      </dgm:t>
    </dgm:pt>
    <dgm:pt modelId="{7529D0A1-19FD-4A46-9BFE-BC03E862F9DA}" type="sibTrans" cxnId="{FA6CD37D-7488-46B7-94D7-0BD4456A6AC8}">
      <dgm:prSet/>
      <dgm:spPr/>
      <dgm:t>
        <a:bodyPr/>
        <a:lstStyle/>
        <a:p>
          <a:endParaRPr lang="ru-RU"/>
        </a:p>
      </dgm:t>
    </dgm:pt>
    <dgm:pt modelId="{F8811969-CD39-4786-A992-5129CAF56449}" type="pres">
      <dgm:prSet presAssocID="{9978FB07-9A82-4E75-8641-E73856751D8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9A02F8-61F9-4973-BEE9-A2AE5588E000}" type="pres">
      <dgm:prSet presAssocID="{9978FB07-9A82-4E75-8641-E73856751D89}" presName="cycle" presStyleCnt="0"/>
      <dgm:spPr/>
    </dgm:pt>
    <dgm:pt modelId="{36B9F732-86C9-43EB-9DC6-241748975734}" type="pres">
      <dgm:prSet presAssocID="{7381C262-2A90-4CE5-B05D-371D5199D16E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ECF06-85FD-4DAA-BB79-8890B909C814}" type="pres">
      <dgm:prSet presAssocID="{15B33612-6ABB-4B1B-B8C2-9C66554AEC89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95FBE30-2D4C-481A-BAE1-524F1898AAB8}" type="pres">
      <dgm:prSet presAssocID="{FB1A6EEF-6F2C-422F-BEEC-B903FEE519E9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84421-6F43-4FD4-A175-F01F513116EE}" type="pres">
      <dgm:prSet presAssocID="{C4488B96-1FE7-4176-BE0F-89733F5BF9B4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44885-7E59-480D-887A-707F877B4DFD}" type="pres">
      <dgm:prSet presAssocID="{866A17E6-F555-4A5A-B9CB-950357C3BDF2}" presName="nodeFollowingNodes" presStyleLbl="node1" presStyleIdx="3" presStyleCnt="5" custRadScaleRad="97229" custRadScaleInc="-2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E0C0C-59DF-4D8B-805C-504176696E78}" type="pres">
      <dgm:prSet presAssocID="{1ECC0DEA-760B-4430-ABE0-93AD7E4EC190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6E7823-BB00-47F4-A3F5-6F7821D4B6AE}" type="presOf" srcId="{866A17E6-F555-4A5A-B9CB-950357C3BDF2}" destId="{34744885-7E59-480D-887A-707F877B4DFD}" srcOrd="0" destOrd="0" presId="urn:microsoft.com/office/officeart/2005/8/layout/cycle3"/>
    <dgm:cxn modelId="{054BB910-F9C5-4D04-9159-F68D4D7B146C}" type="presOf" srcId="{7381C262-2A90-4CE5-B05D-371D5199D16E}" destId="{36B9F732-86C9-43EB-9DC6-241748975734}" srcOrd="0" destOrd="0" presId="urn:microsoft.com/office/officeart/2005/8/layout/cycle3"/>
    <dgm:cxn modelId="{CD8DB370-EF04-478A-8979-76EB41CD770A}" type="presOf" srcId="{9978FB07-9A82-4E75-8641-E73856751D89}" destId="{F8811969-CD39-4786-A992-5129CAF56449}" srcOrd="0" destOrd="0" presId="urn:microsoft.com/office/officeart/2005/8/layout/cycle3"/>
    <dgm:cxn modelId="{E6289334-300A-401A-919B-AB392701D72F}" srcId="{9978FB07-9A82-4E75-8641-E73856751D89}" destId="{866A17E6-F555-4A5A-B9CB-950357C3BDF2}" srcOrd="3" destOrd="0" parTransId="{F156D90E-837A-4D71-B345-2AC4498170DC}" sibTransId="{E072840F-759E-47F0-8FD1-DAAEFCD4AD70}"/>
    <dgm:cxn modelId="{379F5466-03DA-4745-835E-24107A43771D}" type="presOf" srcId="{15B33612-6ABB-4B1B-B8C2-9C66554AEC89}" destId="{F19ECF06-85FD-4DAA-BB79-8890B909C814}" srcOrd="0" destOrd="0" presId="urn:microsoft.com/office/officeart/2005/8/layout/cycle3"/>
    <dgm:cxn modelId="{FD9A42D8-2054-4BB9-8D29-51C2DECC2598}" type="presOf" srcId="{FB1A6EEF-6F2C-422F-BEEC-B903FEE519E9}" destId="{C95FBE30-2D4C-481A-BAE1-524F1898AAB8}" srcOrd="0" destOrd="0" presId="urn:microsoft.com/office/officeart/2005/8/layout/cycle3"/>
    <dgm:cxn modelId="{2C91441A-42CE-453C-AF8E-A8002C1E5CA2}" srcId="{9978FB07-9A82-4E75-8641-E73856751D89}" destId="{FB1A6EEF-6F2C-422F-BEEC-B903FEE519E9}" srcOrd="1" destOrd="0" parTransId="{108FA472-F054-4C7D-8AC2-FA25783A2069}" sibTransId="{1632DCBA-6D1D-4855-9835-55D146E06C68}"/>
    <dgm:cxn modelId="{845E6300-2A79-43BC-B5D2-A068288D45E0}" type="presOf" srcId="{C4488B96-1FE7-4176-BE0F-89733F5BF9B4}" destId="{5EA84421-6F43-4FD4-A175-F01F513116EE}" srcOrd="0" destOrd="0" presId="urn:microsoft.com/office/officeart/2005/8/layout/cycle3"/>
    <dgm:cxn modelId="{FA6CD37D-7488-46B7-94D7-0BD4456A6AC8}" srcId="{9978FB07-9A82-4E75-8641-E73856751D89}" destId="{1ECC0DEA-760B-4430-ABE0-93AD7E4EC190}" srcOrd="4" destOrd="0" parTransId="{593171D5-57BB-473B-A9AD-3267BD1F41C8}" sibTransId="{7529D0A1-19FD-4A46-9BFE-BC03E862F9DA}"/>
    <dgm:cxn modelId="{280459F3-9587-475A-B8CD-131544CED7CE}" type="presOf" srcId="{1ECC0DEA-760B-4430-ABE0-93AD7E4EC190}" destId="{30EE0C0C-59DF-4D8B-805C-504176696E78}" srcOrd="0" destOrd="0" presId="urn:microsoft.com/office/officeart/2005/8/layout/cycle3"/>
    <dgm:cxn modelId="{3C53611F-14DB-4FA0-90E5-31079FA382F5}" srcId="{9978FB07-9A82-4E75-8641-E73856751D89}" destId="{C4488B96-1FE7-4176-BE0F-89733F5BF9B4}" srcOrd="2" destOrd="0" parTransId="{E8174D7B-A893-42E2-99A6-4319BC64BEAB}" sibTransId="{F815BF51-75A3-4210-84AE-B499DCDC385E}"/>
    <dgm:cxn modelId="{456A87FA-FBC2-4A7C-AC53-AE716B5FE0DA}" srcId="{9978FB07-9A82-4E75-8641-E73856751D89}" destId="{7381C262-2A90-4CE5-B05D-371D5199D16E}" srcOrd="0" destOrd="0" parTransId="{40E9FECC-E3C5-42F4-AEA0-B307E07C8946}" sibTransId="{15B33612-6ABB-4B1B-B8C2-9C66554AEC89}"/>
    <dgm:cxn modelId="{85EDA119-5C15-473A-ABBB-81FF8BF3ED44}" type="presParOf" srcId="{F8811969-CD39-4786-A992-5129CAF56449}" destId="{8E9A02F8-61F9-4973-BEE9-A2AE5588E000}" srcOrd="0" destOrd="0" presId="urn:microsoft.com/office/officeart/2005/8/layout/cycle3"/>
    <dgm:cxn modelId="{B03D3BEE-0877-4ACE-98F1-BA3F8F95CBD7}" type="presParOf" srcId="{8E9A02F8-61F9-4973-BEE9-A2AE5588E000}" destId="{36B9F732-86C9-43EB-9DC6-241748975734}" srcOrd="0" destOrd="0" presId="urn:microsoft.com/office/officeart/2005/8/layout/cycle3"/>
    <dgm:cxn modelId="{71DB7470-6B7D-447B-87CB-D4C2A31E03D0}" type="presParOf" srcId="{8E9A02F8-61F9-4973-BEE9-A2AE5588E000}" destId="{F19ECF06-85FD-4DAA-BB79-8890B909C814}" srcOrd="1" destOrd="0" presId="urn:microsoft.com/office/officeart/2005/8/layout/cycle3"/>
    <dgm:cxn modelId="{C8C21C62-FF34-48BA-9B23-179C60BB28BA}" type="presParOf" srcId="{8E9A02F8-61F9-4973-BEE9-A2AE5588E000}" destId="{C95FBE30-2D4C-481A-BAE1-524F1898AAB8}" srcOrd="2" destOrd="0" presId="urn:microsoft.com/office/officeart/2005/8/layout/cycle3"/>
    <dgm:cxn modelId="{3CA6E3F5-7036-4670-8955-23F0BB96F66C}" type="presParOf" srcId="{8E9A02F8-61F9-4973-BEE9-A2AE5588E000}" destId="{5EA84421-6F43-4FD4-A175-F01F513116EE}" srcOrd="3" destOrd="0" presId="urn:microsoft.com/office/officeart/2005/8/layout/cycle3"/>
    <dgm:cxn modelId="{2638930E-5741-4F23-A7AE-EE0F067FCDCC}" type="presParOf" srcId="{8E9A02F8-61F9-4973-BEE9-A2AE5588E000}" destId="{34744885-7E59-480D-887A-707F877B4DFD}" srcOrd="4" destOrd="0" presId="urn:microsoft.com/office/officeart/2005/8/layout/cycle3"/>
    <dgm:cxn modelId="{7A90C2D6-DD12-4B72-90E7-A570BF4F3756}" type="presParOf" srcId="{8E9A02F8-61F9-4973-BEE9-A2AE5588E000}" destId="{30EE0C0C-59DF-4D8B-805C-504176696E78}" srcOrd="5" destOrd="0" presId="urn:microsoft.com/office/officeart/2005/8/layout/cycle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18D992-82C4-4842-A06E-B91E006F75A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814C42-AC28-46B8-BA62-206DA592089D}">
      <dgm:prSet phldrT="[Текст]"/>
      <dgm:spPr/>
      <dgm:t>
        <a:bodyPr/>
        <a:lstStyle/>
        <a:p>
          <a:r>
            <a:rPr lang="ru-RU" dirty="0" smtClean="0"/>
            <a:t>Экология</a:t>
          </a:r>
          <a:endParaRPr lang="ru-RU" dirty="0"/>
        </a:p>
      </dgm:t>
    </dgm:pt>
    <dgm:pt modelId="{7A299DD2-7155-4772-9C84-ED30AC2026DF}" type="parTrans" cxnId="{D3D216CF-0493-43C7-BCFF-FDD90BF0A99C}">
      <dgm:prSet/>
      <dgm:spPr/>
      <dgm:t>
        <a:bodyPr/>
        <a:lstStyle/>
        <a:p>
          <a:endParaRPr lang="ru-RU"/>
        </a:p>
      </dgm:t>
    </dgm:pt>
    <dgm:pt modelId="{341D045D-FE80-4DFE-92C1-1895F69CA393}" type="sibTrans" cxnId="{D3D216CF-0493-43C7-BCFF-FDD90BF0A99C}">
      <dgm:prSet/>
      <dgm:spPr/>
      <dgm:t>
        <a:bodyPr/>
        <a:lstStyle/>
        <a:p>
          <a:endParaRPr lang="ru-RU"/>
        </a:p>
      </dgm:t>
    </dgm:pt>
    <dgm:pt modelId="{55FEF146-57D8-4DAD-9D4B-F298AD1F8582}">
      <dgm:prSet phldrT="[Текст]"/>
      <dgm:spPr/>
      <dgm:t>
        <a:bodyPr/>
        <a:lstStyle/>
        <a:p>
          <a:r>
            <a:rPr lang="ru-RU" dirty="0" smtClean="0"/>
            <a:t>генетика</a:t>
          </a:r>
          <a:endParaRPr lang="ru-RU" dirty="0"/>
        </a:p>
      </dgm:t>
    </dgm:pt>
    <dgm:pt modelId="{247BA6B5-9F45-4925-B19F-A98C922DF34D}" type="parTrans" cxnId="{3C8A4EF5-C742-4411-A725-C0FD05F8F76E}">
      <dgm:prSet/>
      <dgm:spPr/>
      <dgm:t>
        <a:bodyPr/>
        <a:lstStyle/>
        <a:p>
          <a:endParaRPr lang="ru-RU"/>
        </a:p>
      </dgm:t>
    </dgm:pt>
    <dgm:pt modelId="{7541D7F8-2545-4390-86B5-04E9914F9D0C}" type="sibTrans" cxnId="{3C8A4EF5-C742-4411-A725-C0FD05F8F76E}">
      <dgm:prSet/>
      <dgm:spPr/>
      <dgm:t>
        <a:bodyPr/>
        <a:lstStyle/>
        <a:p>
          <a:endParaRPr lang="ru-RU"/>
        </a:p>
      </dgm:t>
    </dgm:pt>
    <dgm:pt modelId="{8E38180A-D63B-4B61-9A24-46A46A09B50A}">
      <dgm:prSet phldrT="[Текст]"/>
      <dgm:spPr/>
      <dgm:t>
        <a:bodyPr/>
        <a:lstStyle/>
        <a:p>
          <a:r>
            <a:rPr lang="ru-RU" dirty="0" smtClean="0"/>
            <a:t>эволюция</a:t>
          </a:r>
          <a:endParaRPr lang="ru-RU" dirty="0"/>
        </a:p>
      </dgm:t>
    </dgm:pt>
    <dgm:pt modelId="{6AE3A1DB-C6B2-4FCC-A591-764682BC33C2}" type="parTrans" cxnId="{8D90DDBB-25A7-4458-AA6D-4E6CF847787C}">
      <dgm:prSet/>
      <dgm:spPr/>
      <dgm:t>
        <a:bodyPr/>
        <a:lstStyle/>
        <a:p>
          <a:endParaRPr lang="ru-RU"/>
        </a:p>
      </dgm:t>
    </dgm:pt>
    <dgm:pt modelId="{726127AA-4007-45A9-A7A9-E85C0FF106C8}" type="sibTrans" cxnId="{8D90DDBB-25A7-4458-AA6D-4E6CF847787C}">
      <dgm:prSet/>
      <dgm:spPr/>
      <dgm:t>
        <a:bodyPr/>
        <a:lstStyle/>
        <a:p>
          <a:endParaRPr lang="ru-RU"/>
        </a:p>
      </dgm:t>
    </dgm:pt>
    <dgm:pt modelId="{F860EA58-EFC5-47EA-9D6B-4DB5DA3FCD82}">
      <dgm:prSet/>
      <dgm:spPr/>
      <dgm:t>
        <a:bodyPr/>
        <a:lstStyle/>
        <a:p>
          <a:r>
            <a:rPr lang="ru-RU" dirty="0" smtClean="0"/>
            <a:t>этология</a:t>
          </a:r>
          <a:endParaRPr lang="ru-RU" dirty="0"/>
        </a:p>
      </dgm:t>
    </dgm:pt>
    <dgm:pt modelId="{CECF6251-85C3-42C1-90F8-D9098BF35ED3}" type="parTrans" cxnId="{49DB489D-05CB-414C-ABE2-F7A80D7E5C39}">
      <dgm:prSet/>
      <dgm:spPr/>
      <dgm:t>
        <a:bodyPr/>
        <a:lstStyle/>
        <a:p>
          <a:endParaRPr lang="ru-RU"/>
        </a:p>
      </dgm:t>
    </dgm:pt>
    <dgm:pt modelId="{54A3CD8F-4EF6-48E2-AA30-592C3914A1FF}" type="sibTrans" cxnId="{49DB489D-05CB-414C-ABE2-F7A80D7E5C39}">
      <dgm:prSet/>
      <dgm:spPr/>
      <dgm:t>
        <a:bodyPr/>
        <a:lstStyle/>
        <a:p>
          <a:endParaRPr lang="ru-RU"/>
        </a:p>
      </dgm:t>
    </dgm:pt>
    <dgm:pt modelId="{20108C1F-3821-4F5A-900C-B7120A5CC250}">
      <dgm:prSet/>
      <dgm:spPr/>
      <dgm:t>
        <a:bodyPr/>
        <a:lstStyle/>
        <a:p>
          <a:r>
            <a:rPr lang="ru-RU" dirty="0" smtClean="0"/>
            <a:t>физиология</a:t>
          </a:r>
          <a:endParaRPr lang="ru-RU" dirty="0"/>
        </a:p>
      </dgm:t>
    </dgm:pt>
    <dgm:pt modelId="{0A52DC56-6848-43CF-AD0C-523614C211B5}" type="parTrans" cxnId="{EA2A4F40-5DC8-4546-9EB7-D89792D3DAC7}">
      <dgm:prSet/>
      <dgm:spPr/>
      <dgm:t>
        <a:bodyPr/>
        <a:lstStyle/>
        <a:p>
          <a:endParaRPr lang="ru-RU"/>
        </a:p>
      </dgm:t>
    </dgm:pt>
    <dgm:pt modelId="{4D70EF6C-768C-4713-B6EA-368DF3A826AD}" type="sibTrans" cxnId="{EA2A4F40-5DC8-4546-9EB7-D89792D3DAC7}">
      <dgm:prSet/>
      <dgm:spPr/>
      <dgm:t>
        <a:bodyPr/>
        <a:lstStyle/>
        <a:p>
          <a:endParaRPr lang="ru-RU"/>
        </a:p>
      </dgm:t>
    </dgm:pt>
    <dgm:pt modelId="{79B07D67-1E92-4E10-9A85-C67340FC2C4B}">
      <dgm:prSet phldrT="[Текст]"/>
      <dgm:spPr/>
      <dgm:t>
        <a:bodyPr/>
        <a:lstStyle/>
        <a:p>
          <a:endParaRPr lang="ru-RU" dirty="0"/>
        </a:p>
      </dgm:t>
    </dgm:pt>
    <dgm:pt modelId="{14454902-946F-4A4C-B3B4-C191C5067EEC}" type="sibTrans" cxnId="{6B9395FB-9542-4484-8391-977490BBE329}">
      <dgm:prSet/>
      <dgm:spPr/>
      <dgm:t>
        <a:bodyPr/>
        <a:lstStyle/>
        <a:p>
          <a:endParaRPr lang="ru-RU"/>
        </a:p>
      </dgm:t>
    </dgm:pt>
    <dgm:pt modelId="{01783271-36A5-4BC9-B8A6-B7651307ECAE}" type="parTrans" cxnId="{6B9395FB-9542-4484-8391-977490BBE329}">
      <dgm:prSet/>
      <dgm:spPr/>
      <dgm:t>
        <a:bodyPr/>
        <a:lstStyle/>
        <a:p>
          <a:endParaRPr lang="ru-RU"/>
        </a:p>
      </dgm:t>
    </dgm:pt>
    <dgm:pt modelId="{6E1C653A-E27F-4724-A97A-1D288543CDAF}" type="pres">
      <dgm:prSet presAssocID="{CC18D992-82C4-4842-A06E-B91E006F75A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3DF23-2DC4-4B3C-B6E0-70FF13F32A28}" type="pres">
      <dgm:prSet presAssocID="{20814C42-AC28-46B8-BA62-206DA592089D}" presName="composite" presStyleCnt="0"/>
      <dgm:spPr/>
    </dgm:pt>
    <dgm:pt modelId="{1D21F4BF-C29B-4D85-839A-D2E9BE0F1179}" type="pres">
      <dgm:prSet presAssocID="{20814C42-AC28-46B8-BA62-206DA592089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52855-F906-4E3D-B16D-6E39C28FC5D6}" type="pres">
      <dgm:prSet presAssocID="{20814C42-AC28-46B8-BA62-206DA592089D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BD19A-845F-41FB-A8B3-2AB3FF9B1774}" type="pres">
      <dgm:prSet presAssocID="{341D045D-FE80-4DFE-92C1-1895F69CA393}" presName="sp" presStyleCnt="0"/>
      <dgm:spPr/>
    </dgm:pt>
    <dgm:pt modelId="{33D97481-18CB-4CDA-82B1-861BB2E680D5}" type="pres">
      <dgm:prSet presAssocID="{79B07D67-1E92-4E10-9A85-C67340FC2C4B}" presName="composite" presStyleCnt="0"/>
      <dgm:spPr/>
    </dgm:pt>
    <dgm:pt modelId="{1CD0B9F0-408C-4340-B9B1-22E8A19BEC67}" type="pres">
      <dgm:prSet presAssocID="{79B07D67-1E92-4E10-9A85-C67340FC2C4B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7A7A0-36AC-45F7-A47A-5864A1562CBB}" type="pres">
      <dgm:prSet presAssocID="{79B07D67-1E92-4E10-9A85-C67340FC2C4B}" presName="descendantText" presStyleLbl="alignAcc1" presStyleIdx="1" presStyleCnt="2" custScaleY="87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8A4EF5-C742-4411-A725-C0FD05F8F76E}" srcId="{20814C42-AC28-46B8-BA62-206DA592089D}" destId="{55FEF146-57D8-4DAD-9D4B-F298AD1F8582}" srcOrd="0" destOrd="0" parTransId="{247BA6B5-9F45-4925-B19F-A98C922DF34D}" sibTransId="{7541D7F8-2545-4390-86B5-04E9914F9D0C}"/>
    <dgm:cxn modelId="{49DB489D-05CB-414C-ABE2-F7A80D7E5C39}" srcId="{79B07D67-1E92-4E10-9A85-C67340FC2C4B}" destId="{F860EA58-EFC5-47EA-9D6B-4DB5DA3FCD82}" srcOrd="0" destOrd="0" parTransId="{CECF6251-85C3-42C1-90F8-D9098BF35ED3}" sibTransId="{54A3CD8F-4EF6-48E2-AA30-592C3914A1FF}"/>
    <dgm:cxn modelId="{2C8DBE7B-21A4-4302-98BB-600D80C9B411}" type="presOf" srcId="{20814C42-AC28-46B8-BA62-206DA592089D}" destId="{1D21F4BF-C29B-4D85-839A-D2E9BE0F1179}" srcOrd="0" destOrd="0" presId="urn:microsoft.com/office/officeart/2005/8/layout/chevron2"/>
    <dgm:cxn modelId="{FBFFD239-B81D-4892-952D-C41A28E2CA79}" type="presOf" srcId="{CC18D992-82C4-4842-A06E-B91E006F75A8}" destId="{6E1C653A-E27F-4724-A97A-1D288543CDAF}" srcOrd="0" destOrd="0" presId="urn:microsoft.com/office/officeart/2005/8/layout/chevron2"/>
    <dgm:cxn modelId="{BF507938-9A39-4FD6-A6CB-7521EB788D33}" type="presOf" srcId="{20108C1F-3821-4F5A-900C-B7120A5CC250}" destId="{8817A7A0-36AC-45F7-A47A-5864A1562CBB}" srcOrd="0" destOrd="1" presId="urn:microsoft.com/office/officeart/2005/8/layout/chevron2"/>
    <dgm:cxn modelId="{EA2A4F40-5DC8-4546-9EB7-D89792D3DAC7}" srcId="{79B07D67-1E92-4E10-9A85-C67340FC2C4B}" destId="{20108C1F-3821-4F5A-900C-B7120A5CC250}" srcOrd="1" destOrd="0" parTransId="{0A52DC56-6848-43CF-AD0C-523614C211B5}" sibTransId="{4D70EF6C-768C-4713-B6EA-368DF3A826AD}"/>
    <dgm:cxn modelId="{FAABEB1B-6E01-43F9-84C3-514AB3508D33}" type="presOf" srcId="{55FEF146-57D8-4DAD-9D4B-F298AD1F8582}" destId="{F1652855-F906-4E3D-B16D-6E39C28FC5D6}" srcOrd="0" destOrd="0" presId="urn:microsoft.com/office/officeart/2005/8/layout/chevron2"/>
    <dgm:cxn modelId="{23C24698-BA88-49EF-821E-4A61188CAD0D}" type="presOf" srcId="{F860EA58-EFC5-47EA-9D6B-4DB5DA3FCD82}" destId="{8817A7A0-36AC-45F7-A47A-5864A1562CBB}" srcOrd="0" destOrd="0" presId="urn:microsoft.com/office/officeart/2005/8/layout/chevron2"/>
    <dgm:cxn modelId="{8D90DDBB-25A7-4458-AA6D-4E6CF847787C}" srcId="{20814C42-AC28-46B8-BA62-206DA592089D}" destId="{8E38180A-D63B-4B61-9A24-46A46A09B50A}" srcOrd="1" destOrd="0" parTransId="{6AE3A1DB-C6B2-4FCC-A591-764682BC33C2}" sibTransId="{726127AA-4007-45A9-A7A9-E85C0FF106C8}"/>
    <dgm:cxn modelId="{6B9395FB-9542-4484-8391-977490BBE329}" srcId="{CC18D992-82C4-4842-A06E-B91E006F75A8}" destId="{79B07D67-1E92-4E10-9A85-C67340FC2C4B}" srcOrd="1" destOrd="0" parTransId="{01783271-36A5-4BC9-B8A6-B7651307ECAE}" sibTransId="{14454902-946F-4A4C-B3B4-C191C5067EEC}"/>
    <dgm:cxn modelId="{E046993C-7EB0-48C7-A6F5-548EBA32DE4E}" type="presOf" srcId="{79B07D67-1E92-4E10-9A85-C67340FC2C4B}" destId="{1CD0B9F0-408C-4340-B9B1-22E8A19BEC67}" srcOrd="0" destOrd="0" presId="urn:microsoft.com/office/officeart/2005/8/layout/chevron2"/>
    <dgm:cxn modelId="{D258DA5A-40A5-4E96-A31E-2AFB610CB2B6}" type="presOf" srcId="{8E38180A-D63B-4B61-9A24-46A46A09B50A}" destId="{F1652855-F906-4E3D-B16D-6E39C28FC5D6}" srcOrd="0" destOrd="1" presId="urn:microsoft.com/office/officeart/2005/8/layout/chevron2"/>
    <dgm:cxn modelId="{D3D216CF-0493-43C7-BCFF-FDD90BF0A99C}" srcId="{CC18D992-82C4-4842-A06E-B91E006F75A8}" destId="{20814C42-AC28-46B8-BA62-206DA592089D}" srcOrd="0" destOrd="0" parTransId="{7A299DD2-7155-4772-9C84-ED30AC2026DF}" sibTransId="{341D045D-FE80-4DFE-92C1-1895F69CA393}"/>
    <dgm:cxn modelId="{3C38E5E8-5559-40B8-AB8D-16C5E0650232}" type="presParOf" srcId="{6E1C653A-E27F-4724-A97A-1D288543CDAF}" destId="{FBA3DF23-2DC4-4B3C-B6E0-70FF13F32A28}" srcOrd="0" destOrd="0" presId="urn:microsoft.com/office/officeart/2005/8/layout/chevron2"/>
    <dgm:cxn modelId="{89AF85BA-61FE-4738-BA5E-64EF88C25D12}" type="presParOf" srcId="{FBA3DF23-2DC4-4B3C-B6E0-70FF13F32A28}" destId="{1D21F4BF-C29B-4D85-839A-D2E9BE0F1179}" srcOrd="0" destOrd="0" presId="urn:microsoft.com/office/officeart/2005/8/layout/chevron2"/>
    <dgm:cxn modelId="{3A1161A3-AB23-4063-BD04-EAD988ED7BA4}" type="presParOf" srcId="{FBA3DF23-2DC4-4B3C-B6E0-70FF13F32A28}" destId="{F1652855-F906-4E3D-B16D-6E39C28FC5D6}" srcOrd="1" destOrd="0" presId="urn:microsoft.com/office/officeart/2005/8/layout/chevron2"/>
    <dgm:cxn modelId="{E99F8505-882E-4F3F-A137-BC31402B10D5}" type="presParOf" srcId="{6E1C653A-E27F-4724-A97A-1D288543CDAF}" destId="{3F7BD19A-845F-41FB-A8B3-2AB3FF9B1774}" srcOrd="1" destOrd="0" presId="urn:microsoft.com/office/officeart/2005/8/layout/chevron2"/>
    <dgm:cxn modelId="{14117963-A774-4E87-A82F-551E65691A79}" type="presParOf" srcId="{6E1C653A-E27F-4724-A97A-1D288543CDAF}" destId="{33D97481-18CB-4CDA-82B1-861BB2E680D5}" srcOrd="2" destOrd="0" presId="urn:microsoft.com/office/officeart/2005/8/layout/chevron2"/>
    <dgm:cxn modelId="{BDF920B2-CA98-4B7A-B1A6-5E8FF55A2A94}" type="presParOf" srcId="{33D97481-18CB-4CDA-82B1-861BB2E680D5}" destId="{1CD0B9F0-408C-4340-B9B1-22E8A19BEC67}" srcOrd="0" destOrd="0" presId="urn:microsoft.com/office/officeart/2005/8/layout/chevron2"/>
    <dgm:cxn modelId="{EDE95AA4-DEAC-4A9C-A7CF-AD462F33D92E}" type="presParOf" srcId="{33D97481-18CB-4CDA-82B1-861BB2E680D5}" destId="{8817A7A0-36AC-45F7-A47A-5864A1562CBB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F53060-5DD8-49D1-8B74-E764D8D2D282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B78D8FFC-DDD2-4FB3-948E-891477D64D27}">
      <dgm:prSet phldrT="[Текст]"/>
      <dgm:spPr>
        <a:solidFill>
          <a:schemeClr val="accent2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консументы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657DA06D-4C94-45F7-81CE-A8817B12D82C}" type="parTrans" cxnId="{E38E9766-94CB-4C2B-92E3-E3A3214FBF35}">
      <dgm:prSet/>
      <dgm:spPr/>
      <dgm:t>
        <a:bodyPr/>
        <a:lstStyle/>
        <a:p>
          <a:endParaRPr lang="ru-RU"/>
        </a:p>
      </dgm:t>
    </dgm:pt>
    <dgm:pt modelId="{373D498C-159C-4E73-A520-DE0766991B56}" type="sibTrans" cxnId="{E38E9766-94CB-4C2B-92E3-E3A3214FBF35}">
      <dgm:prSet/>
      <dgm:spPr/>
      <dgm:t>
        <a:bodyPr/>
        <a:lstStyle/>
        <a:p>
          <a:endParaRPr lang="ru-RU"/>
        </a:p>
      </dgm:t>
    </dgm:pt>
    <dgm:pt modelId="{C450DCA8-5D5B-4891-A9FC-1ACBCDEFC5F0}">
      <dgm:prSet phldrT="[Текст]"/>
      <dgm:spPr>
        <a:solidFill>
          <a:schemeClr val="accent4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редуценты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9B08ED8-482B-490C-9C9A-BD4B9D13A475}" type="parTrans" cxnId="{9FEE6805-DA13-4F97-B49D-E5E074923046}">
      <dgm:prSet/>
      <dgm:spPr/>
      <dgm:t>
        <a:bodyPr/>
        <a:lstStyle/>
        <a:p>
          <a:endParaRPr lang="ru-RU"/>
        </a:p>
      </dgm:t>
    </dgm:pt>
    <dgm:pt modelId="{CA8D5BEF-96F4-4BDE-B622-826DB8C4492C}" type="sibTrans" cxnId="{9FEE6805-DA13-4F97-B49D-E5E074923046}">
      <dgm:prSet/>
      <dgm:spPr/>
      <dgm:t>
        <a:bodyPr/>
        <a:lstStyle/>
        <a:p>
          <a:endParaRPr lang="ru-RU"/>
        </a:p>
      </dgm:t>
    </dgm:pt>
    <dgm:pt modelId="{30666C67-D0D9-4C75-9561-30D7E8FF8AC1}">
      <dgm:prSet phldrT="[Текст]"/>
      <dgm:spPr>
        <a:solidFill>
          <a:srgbClr val="00B0F0"/>
        </a:solidFill>
        <a:ln>
          <a:solidFill>
            <a:srgbClr val="C00000"/>
          </a:solidFill>
        </a:ln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продуценты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4D1334-E18E-460B-B519-B30BFC11F91C}" type="parTrans" cxnId="{045B5CE6-B189-415F-8CAD-0778AEA1974D}">
      <dgm:prSet/>
      <dgm:spPr/>
      <dgm:t>
        <a:bodyPr/>
        <a:lstStyle/>
        <a:p>
          <a:endParaRPr lang="ru-RU"/>
        </a:p>
      </dgm:t>
    </dgm:pt>
    <dgm:pt modelId="{F862F74D-A065-4A9D-85D9-79762D616986}" type="sibTrans" cxnId="{045B5CE6-B189-415F-8CAD-0778AEA1974D}">
      <dgm:prSet/>
      <dgm:spPr/>
      <dgm:t>
        <a:bodyPr/>
        <a:lstStyle/>
        <a:p>
          <a:endParaRPr lang="ru-RU"/>
        </a:p>
      </dgm:t>
    </dgm:pt>
    <dgm:pt modelId="{177EC7C1-B266-4A6F-A9AD-E31D70008F39}" type="pres">
      <dgm:prSet presAssocID="{4BF53060-5DD8-49D1-8B74-E764D8D2D282}" presName="compositeShape" presStyleCnt="0">
        <dgm:presLayoutVars>
          <dgm:chMax val="7"/>
          <dgm:dir/>
          <dgm:resizeHandles val="exact"/>
        </dgm:presLayoutVars>
      </dgm:prSet>
      <dgm:spPr/>
    </dgm:pt>
    <dgm:pt modelId="{F22896C3-B74F-44D9-B19C-963CEFEE9605}" type="pres">
      <dgm:prSet presAssocID="{4BF53060-5DD8-49D1-8B74-E764D8D2D282}" presName="wedge1" presStyleLbl="node1" presStyleIdx="0" presStyleCnt="3"/>
      <dgm:spPr/>
      <dgm:t>
        <a:bodyPr/>
        <a:lstStyle/>
        <a:p>
          <a:endParaRPr lang="ru-RU"/>
        </a:p>
      </dgm:t>
    </dgm:pt>
    <dgm:pt modelId="{29562EE1-C3C5-4DC9-9071-993270AB1EFA}" type="pres">
      <dgm:prSet presAssocID="{4BF53060-5DD8-49D1-8B74-E764D8D2D282}" presName="dummy1a" presStyleCnt="0"/>
      <dgm:spPr/>
    </dgm:pt>
    <dgm:pt modelId="{40B27244-BA55-4BB1-B9AC-3F55F62FC903}" type="pres">
      <dgm:prSet presAssocID="{4BF53060-5DD8-49D1-8B74-E764D8D2D282}" presName="dummy1b" presStyleCnt="0"/>
      <dgm:spPr/>
    </dgm:pt>
    <dgm:pt modelId="{EAA1B774-0F1C-4D2A-80C8-A07F76E15139}" type="pres">
      <dgm:prSet presAssocID="{4BF53060-5DD8-49D1-8B74-E764D8D2D28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CD247B-261E-4650-97A7-460146BDC714}" type="pres">
      <dgm:prSet presAssocID="{4BF53060-5DD8-49D1-8B74-E764D8D2D282}" presName="wedge2" presStyleLbl="node1" presStyleIdx="1" presStyleCnt="3" custAng="0" custScaleX="87891" custScaleY="87277"/>
      <dgm:spPr/>
      <dgm:t>
        <a:bodyPr/>
        <a:lstStyle/>
        <a:p>
          <a:endParaRPr lang="ru-RU"/>
        </a:p>
      </dgm:t>
    </dgm:pt>
    <dgm:pt modelId="{79671230-C6B8-4DC8-B0ED-FB943AEC8A3E}" type="pres">
      <dgm:prSet presAssocID="{4BF53060-5DD8-49D1-8B74-E764D8D2D282}" presName="dummy2a" presStyleCnt="0"/>
      <dgm:spPr/>
    </dgm:pt>
    <dgm:pt modelId="{498629DC-AE34-4043-B4FA-AFC2111B2F4F}" type="pres">
      <dgm:prSet presAssocID="{4BF53060-5DD8-49D1-8B74-E764D8D2D282}" presName="dummy2b" presStyleCnt="0"/>
      <dgm:spPr/>
    </dgm:pt>
    <dgm:pt modelId="{8764FE52-E4AF-4DD7-95DC-8956397639D2}" type="pres">
      <dgm:prSet presAssocID="{4BF53060-5DD8-49D1-8B74-E764D8D2D28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A7ACD-100C-4597-8A67-0D32D65822E0}" type="pres">
      <dgm:prSet presAssocID="{4BF53060-5DD8-49D1-8B74-E764D8D2D282}" presName="wedge3" presStyleLbl="node1" presStyleIdx="2" presStyleCnt="3"/>
      <dgm:spPr/>
      <dgm:t>
        <a:bodyPr/>
        <a:lstStyle/>
        <a:p>
          <a:endParaRPr lang="ru-RU"/>
        </a:p>
      </dgm:t>
    </dgm:pt>
    <dgm:pt modelId="{0167CD6C-74AD-4F49-ABED-CCC8A09D1E2D}" type="pres">
      <dgm:prSet presAssocID="{4BF53060-5DD8-49D1-8B74-E764D8D2D282}" presName="dummy3a" presStyleCnt="0"/>
      <dgm:spPr/>
    </dgm:pt>
    <dgm:pt modelId="{297C5A70-C1B2-4578-A0B4-5DBB52BECFCB}" type="pres">
      <dgm:prSet presAssocID="{4BF53060-5DD8-49D1-8B74-E764D8D2D282}" presName="dummy3b" presStyleCnt="0"/>
      <dgm:spPr/>
    </dgm:pt>
    <dgm:pt modelId="{38394D2C-852C-4074-B175-AF2CA0A20DD7}" type="pres">
      <dgm:prSet presAssocID="{4BF53060-5DD8-49D1-8B74-E764D8D2D28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E8C919-5707-40DC-AC75-F41265A18665}" type="pres">
      <dgm:prSet presAssocID="{373D498C-159C-4E73-A520-DE0766991B56}" presName="arrowWedge1" presStyleLbl="fgSibTrans2D1" presStyleIdx="0" presStyleCnt="3"/>
      <dgm:spPr/>
    </dgm:pt>
    <dgm:pt modelId="{A0EBFFCD-91F4-4162-915C-389EFF665A6A}" type="pres">
      <dgm:prSet presAssocID="{CA8D5BEF-96F4-4BDE-B622-826DB8C4492C}" presName="arrowWedge2" presStyleLbl="fgSibTrans2D1" presStyleIdx="1" presStyleCnt="3"/>
      <dgm:spPr/>
    </dgm:pt>
    <dgm:pt modelId="{B598442F-6E80-442D-A622-1259CF7E81A8}" type="pres">
      <dgm:prSet presAssocID="{F862F74D-A065-4A9D-85D9-79762D616986}" presName="arrowWedge3" presStyleLbl="fgSibTrans2D1" presStyleIdx="2" presStyleCnt="3"/>
      <dgm:spPr/>
    </dgm:pt>
  </dgm:ptLst>
  <dgm:cxnLst>
    <dgm:cxn modelId="{47645804-243F-49CF-B4BE-00115DCF227E}" type="presOf" srcId="{C450DCA8-5D5B-4891-A9FC-1ACBCDEFC5F0}" destId="{E5CD247B-261E-4650-97A7-460146BDC714}" srcOrd="0" destOrd="0" presId="urn:microsoft.com/office/officeart/2005/8/layout/cycle8"/>
    <dgm:cxn modelId="{E38E9766-94CB-4C2B-92E3-E3A3214FBF35}" srcId="{4BF53060-5DD8-49D1-8B74-E764D8D2D282}" destId="{B78D8FFC-DDD2-4FB3-948E-891477D64D27}" srcOrd="0" destOrd="0" parTransId="{657DA06D-4C94-45F7-81CE-A8817B12D82C}" sibTransId="{373D498C-159C-4E73-A520-DE0766991B56}"/>
    <dgm:cxn modelId="{FC21806F-5A82-4F01-936C-225D71CE0222}" type="presOf" srcId="{B78D8FFC-DDD2-4FB3-948E-891477D64D27}" destId="{EAA1B774-0F1C-4D2A-80C8-A07F76E15139}" srcOrd="1" destOrd="0" presId="urn:microsoft.com/office/officeart/2005/8/layout/cycle8"/>
    <dgm:cxn modelId="{045B5CE6-B189-415F-8CAD-0778AEA1974D}" srcId="{4BF53060-5DD8-49D1-8B74-E764D8D2D282}" destId="{30666C67-D0D9-4C75-9561-30D7E8FF8AC1}" srcOrd="2" destOrd="0" parTransId="{FE4D1334-E18E-460B-B519-B30BFC11F91C}" sibTransId="{F862F74D-A065-4A9D-85D9-79762D616986}"/>
    <dgm:cxn modelId="{78345CD1-69BE-40FF-A5E9-370152828FCD}" type="presOf" srcId="{B78D8FFC-DDD2-4FB3-948E-891477D64D27}" destId="{F22896C3-B74F-44D9-B19C-963CEFEE9605}" srcOrd="0" destOrd="0" presId="urn:microsoft.com/office/officeart/2005/8/layout/cycle8"/>
    <dgm:cxn modelId="{411DF8A8-06E5-40A1-9C51-E906D63D8CC1}" type="presOf" srcId="{30666C67-D0D9-4C75-9561-30D7E8FF8AC1}" destId="{38394D2C-852C-4074-B175-AF2CA0A20DD7}" srcOrd="1" destOrd="0" presId="urn:microsoft.com/office/officeart/2005/8/layout/cycle8"/>
    <dgm:cxn modelId="{9A491C4E-3E58-4582-8FD0-DBC2743BCEF5}" type="presOf" srcId="{C450DCA8-5D5B-4891-A9FC-1ACBCDEFC5F0}" destId="{8764FE52-E4AF-4DD7-95DC-8956397639D2}" srcOrd="1" destOrd="0" presId="urn:microsoft.com/office/officeart/2005/8/layout/cycle8"/>
    <dgm:cxn modelId="{9FEE6805-DA13-4F97-B49D-E5E074923046}" srcId="{4BF53060-5DD8-49D1-8B74-E764D8D2D282}" destId="{C450DCA8-5D5B-4891-A9FC-1ACBCDEFC5F0}" srcOrd="1" destOrd="0" parTransId="{F9B08ED8-482B-490C-9C9A-BD4B9D13A475}" sibTransId="{CA8D5BEF-96F4-4BDE-B622-826DB8C4492C}"/>
    <dgm:cxn modelId="{13B6316D-23E7-4B00-8942-1B75AAD0554A}" type="presOf" srcId="{4BF53060-5DD8-49D1-8B74-E764D8D2D282}" destId="{177EC7C1-B266-4A6F-A9AD-E31D70008F39}" srcOrd="0" destOrd="0" presId="urn:microsoft.com/office/officeart/2005/8/layout/cycle8"/>
    <dgm:cxn modelId="{DA27C70E-612B-4068-9A72-28DEB8FC9385}" type="presOf" srcId="{30666C67-D0D9-4C75-9561-30D7E8FF8AC1}" destId="{869A7ACD-100C-4597-8A67-0D32D65822E0}" srcOrd="0" destOrd="0" presId="urn:microsoft.com/office/officeart/2005/8/layout/cycle8"/>
    <dgm:cxn modelId="{E4C9A4C4-EA09-4DD9-8138-334D6FA6523B}" type="presParOf" srcId="{177EC7C1-B266-4A6F-A9AD-E31D70008F39}" destId="{F22896C3-B74F-44D9-B19C-963CEFEE9605}" srcOrd="0" destOrd="0" presId="urn:microsoft.com/office/officeart/2005/8/layout/cycle8"/>
    <dgm:cxn modelId="{104A4013-E76A-473D-BD64-4CA6FC17CAD4}" type="presParOf" srcId="{177EC7C1-B266-4A6F-A9AD-E31D70008F39}" destId="{29562EE1-C3C5-4DC9-9071-993270AB1EFA}" srcOrd="1" destOrd="0" presId="urn:microsoft.com/office/officeart/2005/8/layout/cycle8"/>
    <dgm:cxn modelId="{D42649C8-ABF9-47FB-A36A-06A567CCC6D7}" type="presParOf" srcId="{177EC7C1-B266-4A6F-A9AD-E31D70008F39}" destId="{40B27244-BA55-4BB1-B9AC-3F55F62FC903}" srcOrd="2" destOrd="0" presId="urn:microsoft.com/office/officeart/2005/8/layout/cycle8"/>
    <dgm:cxn modelId="{DB357457-E38A-4E4A-A550-0AE70CB177BD}" type="presParOf" srcId="{177EC7C1-B266-4A6F-A9AD-E31D70008F39}" destId="{EAA1B774-0F1C-4D2A-80C8-A07F76E15139}" srcOrd="3" destOrd="0" presId="urn:microsoft.com/office/officeart/2005/8/layout/cycle8"/>
    <dgm:cxn modelId="{80FB369D-B5D0-4443-AF26-ED32C36473BD}" type="presParOf" srcId="{177EC7C1-B266-4A6F-A9AD-E31D70008F39}" destId="{E5CD247B-261E-4650-97A7-460146BDC714}" srcOrd="4" destOrd="0" presId="urn:microsoft.com/office/officeart/2005/8/layout/cycle8"/>
    <dgm:cxn modelId="{7E16E0E4-BAEC-4B72-BDAA-6D3F6D11D5E0}" type="presParOf" srcId="{177EC7C1-B266-4A6F-A9AD-E31D70008F39}" destId="{79671230-C6B8-4DC8-B0ED-FB943AEC8A3E}" srcOrd="5" destOrd="0" presId="urn:microsoft.com/office/officeart/2005/8/layout/cycle8"/>
    <dgm:cxn modelId="{C03B93B5-A714-45C3-864D-03D3F80ABC67}" type="presParOf" srcId="{177EC7C1-B266-4A6F-A9AD-E31D70008F39}" destId="{498629DC-AE34-4043-B4FA-AFC2111B2F4F}" srcOrd="6" destOrd="0" presId="urn:microsoft.com/office/officeart/2005/8/layout/cycle8"/>
    <dgm:cxn modelId="{D38F12A3-5835-439B-9C56-8A214E372B29}" type="presParOf" srcId="{177EC7C1-B266-4A6F-A9AD-E31D70008F39}" destId="{8764FE52-E4AF-4DD7-95DC-8956397639D2}" srcOrd="7" destOrd="0" presId="urn:microsoft.com/office/officeart/2005/8/layout/cycle8"/>
    <dgm:cxn modelId="{2C0E08FF-DCC6-449E-94A9-71E50F15D648}" type="presParOf" srcId="{177EC7C1-B266-4A6F-A9AD-E31D70008F39}" destId="{869A7ACD-100C-4597-8A67-0D32D65822E0}" srcOrd="8" destOrd="0" presId="urn:microsoft.com/office/officeart/2005/8/layout/cycle8"/>
    <dgm:cxn modelId="{95C65845-1A55-4BA0-BA92-89E4723F6530}" type="presParOf" srcId="{177EC7C1-B266-4A6F-A9AD-E31D70008F39}" destId="{0167CD6C-74AD-4F49-ABED-CCC8A09D1E2D}" srcOrd="9" destOrd="0" presId="urn:microsoft.com/office/officeart/2005/8/layout/cycle8"/>
    <dgm:cxn modelId="{89AB073B-BA41-4F6E-859E-48C998198ED6}" type="presParOf" srcId="{177EC7C1-B266-4A6F-A9AD-E31D70008F39}" destId="{297C5A70-C1B2-4578-A0B4-5DBB52BECFCB}" srcOrd="10" destOrd="0" presId="urn:microsoft.com/office/officeart/2005/8/layout/cycle8"/>
    <dgm:cxn modelId="{2D21EBEE-6129-490A-B1A4-892F5E553DDF}" type="presParOf" srcId="{177EC7C1-B266-4A6F-A9AD-E31D70008F39}" destId="{38394D2C-852C-4074-B175-AF2CA0A20DD7}" srcOrd="11" destOrd="0" presId="urn:microsoft.com/office/officeart/2005/8/layout/cycle8"/>
    <dgm:cxn modelId="{D4DA4D1A-834B-41FE-8EB9-F4EC91C42EEA}" type="presParOf" srcId="{177EC7C1-B266-4A6F-A9AD-E31D70008F39}" destId="{34E8C919-5707-40DC-AC75-F41265A18665}" srcOrd="12" destOrd="0" presId="urn:microsoft.com/office/officeart/2005/8/layout/cycle8"/>
    <dgm:cxn modelId="{B48409DC-A868-4531-A2A4-BC34A3D9BE2A}" type="presParOf" srcId="{177EC7C1-B266-4A6F-A9AD-E31D70008F39}" destId="{A0EBFFCD-91F4-4162-915C-389EFF665A6A}" srcOrd="13" destOrd="0" presId="urn:microsoft.com/office/officeart/2005/8/layout/cycle8"/>
    <dgm:cxn modelId="{B9A0AD7D-A9AF-4B69-89C7-6831201A521E}" type="presParOf" srcId="{177EC7C1-B266-4A6F-A9AD-E31D70008F39}" destId="{B598442F-6E80-442D-A622-1259CF7E81A8}" srcOrd="14" destOrd="0" presId="urn:microsoft.com/office/officeart/2005/8/layout/cycle8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D208EE-CEE1-4088-AE19-52A7C833274E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F4259E-A0B0-4D7B-A692-08278571A69E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самовоспроизводящаяся</a:t>
          </a:r>
          <a:endParaRPr lang="ru-RU" sz="1600" b="1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B1D263-32CC-4227-9AE9-757F9200AA70}" type="parTrans" cxnId="{04F0FCB6-163A-43DD-98BF-5C1696DA1B3C}">
      <dgm:prSet/>
      <dgm:spPr/>
      <dgm:t>
        <a:bodyPr/>
        <a:lstStyle/>
        <a:p>
          <a:endParaRPr lang="ru-RU"/>
        </a:p>
      </dgm:t>
    </dgm:pt>
    <dgm:pt modelId="{40806502-7104-49D3-80C9-BC317EEE1089}" type="sibTrans" cxnId="{04F0FCB6-163A-43DD-98BF-5C1696DA1B3C}">
      <dgm:prSet/>
      <dgm:spPr/>
      <dgm:t>
        <a:bodyPr/>
        <a:lstStyle/>
        <a:p>
          <a:endParaRPr lang="ru-RU"/>
        </a:p>
      </dgm:t>
    </dgm:pt>
    <dgm:pt modelId="{A3FA5ABC-87F9-43F3-80ED-D74E39179876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rPr>
            <a:t>Прямые связи</a:t>
          </a:r>
          <a:endParaRPr lang="ru-RU" sz="1600" b="1" dirty="0">
            <a:solidFill>
              <a:schemeClr val="accent3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7F0064-2A16-4E9D-88CE-09E966906D60}" type="parTrans" cxnId="{66F31CD9-CF2D-42F5-A389-AABFDA8F6123}">
      <dgm:prSet/>
      <dgm:spPr/>
      <dgm:t>
        <a:bodyPr/>
        <a:lstStyle/>
        <a:p>
          <a:endParaRPr lang="ru-RU"/>
        </a:p>
      </dgm:t>
    </dgm:pt>
    <dgm:pt modelId="{315EEF2D-873E-4B38-A412-E060F8E77A49}" type="sibTrans" cxnId="{66F31CD9-CF2D-42F5-A389-AABFDA8F6123}">
      <dgm:prSet/>
      <dgm:spPr/>
      <dgm:t>
        <a:bodyPr/>
        <a:lstStyle/>
        <a:p>
          <a:endParaRPr lang="ru-RU"/>
        </a:p>
      </dgm:t>
    </dgm:pt>
    <dgm:pt modelId="{58C3DF36-A66F-4FCB-BC83-6BE3F865D12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rPr>
            <a:t>Обратные связи</a:t>
          </a:r>
          <a:endParaRPr lang="ru-RU" sz="1600" b="1" dirty="0">
            <a:solidFill>
              <a:schemeClr val="accent3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E5FBA2-5F7F-443F-BE1C-ED881B9935A3}" type="parTrans" cxnId="{8F38AD5A-7606-4F92-A476-23E70B4942CC}">
      <dgm:prSet/>
      <dgm:spPr/>
      <dgm:t>
        <a:bodyPr/>
        <a:lstStyle/>
        <a:p>
          <a:endParaRPr lang="ru-RU"/>
        </a:p>
      </dgm:t>
    </dgm:pt>
    <dgm:pt modelId="{168C003A-A73A-4D01-A8E6-38BF9DF27B17}" type="sibTrans" cxnId="{8F38AD5A-7606-4F92-A476-23E70B4942CC}">
      <dgm:prSet/>
      <dgm:spPr/>
      <dgm:t>
        <a:bodyPr/>
        <a:lstStyle/>
        <a:p>
          <a:endParaRPr lang="ru-RU"/>
        </a:p>
      </dgm:t>
    </dgm:pt>
    <dgm:pt modelId="{55B9C239-D663-4FF2-9652-2888607813FF}">
      <dgm:prSet phldrT="[Текст]"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устойчивая</a:t>
          </a:r>
          <a:endParaRPr lang="ru-RU" sz="1600" b="1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6A7971-240B-4FF8-B9C3-4B45259BCF7F}" type="sibTrans" cxnId="{E2FEDC73-ED16-46F0-88FD-FEF1811CEF73}">
      <dgm:prSet/>
      <dgm:spPr/>
      <dgm:t>
        <a:bodyPr/>
        <a:lstStyle/>
        <a:p>
          <a:endParaRPr lang="ru-RU"/>
        </a:p>
      </dgm:t>
    </dgm:pt>
    <dgm:pt modelId="{8357044C-C733-49D8-98F7-46895E599EE2}" type="parTrans" cxnId="{E2FEDC73-ED16-46F0-88FD-FEF1811CEF73}">
      <dgm:prSet/>
      <dgm:spPr/>
      <dgm:t>
        <a:bodyPr/>
        <a:lstStyle/>
        <a:p>
          <a:endParaRPr lang="ru-RU"/>
        </a:p>
      </dgm:t>
    </dgm:pt>
    <dgm:pt modelId="{B5C18152-FAEF-4671-A354-E3CDB9E727C0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саморегулирующаяся</a:t>
          </a:r>
          <a:endParaRPr lang="ru-RU" sz="1600" b="1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2E0FD1-957A-411A-A414-D9BA75808783}" type="sibTrans" cxnId="{51EABC6E-9281-40E7-B557-96DE1DE10A81}">
      <dgm:prSet/>
      <dgm:spPr/>
      <dgm:t>
        <a:bodyPr/>
        <a:lstStyle/>
        <a:p>
          <a:endParaRPr lang="ru-RU"/>
        </a:p>
      </dgm:t>
    </dgm:pt>
    <dgm:pt modelId="{F9ECBAB8-A6A9-44BC-9420-E8B5723A2EE9}" type="parTrans" cxnId="{51EABC6E-9281-40E7-B557-96DE1DE10A81}">
      <dgm:prSet/>
      <dgm:spPr/>
      <dgm:t>
        <a:bodyPr/>
        <a:lstStyle/>
        <a:p>
          <a:endParaRPr lang="ru-RU"/>
        </a:p>
      </dgm:t>
    </dgm:pt>
    <dgm:pt modelId="{5A4C7027-064F-4E12-861A-04B713C897C1}" type="pres">
      <dgm:prSet presAssocID="{37D208EE-CEE1-4088-AE19-52A7C833274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EE6496-6659-46A8-BF24-EDD98122B3AB}" type="pres">
      <dgm:prSet presAssocID="{BCF4259E-A0B0-4D7B-A692-08278571A69E}" presName="circle1" presStyleLbl="node1" presStyleIdx="0" presStyleCnt="3"/>
      <dgm:spPr>
        <a:solidFill>
          <a:schemeClr val="accent4"/>
        </a:solidFill>
      </dgm:spPr>
    </dgm:pt>
    <dgm:pt modelId="{AD437720-8736-4981-B763-D137B8E4AED0}" type="pres">
      <dgm:prSet presAssocID="{BCF4259E-A0B0-4D7B-A692-08278571A69E}" presName="space" presStyleCnt="0"/>
      <dgm:spPr/>
    </dgm:pt>
    <dgm:pt modelId="{A2C32450-5F04-488E-A7F7-EB16592D2FD9}" type="pres">
      <dgm:prSet presAssocID="{BCF4259E-A0B0-4D7B-A692-08278571A69E}" presName="rect1" presStyleLbl="alignAcc1" presStyleIdx="0" presStyleCnt="3" custLinFactNeighborX="-152" custLinFactNeighborY="-613"/>
      <dgm:spPr/>
      <dgm:t>
        <a:bodyPr/>
        <a:lstStyle/>
        <a:p>
          <a:endParaRPr lang="ru-RU"/>
        </a:p>
      </dgm:t>
    </dgm:pt>
    <dgm:pt modelId="{A94987B4-F5EF-4CA6-AA5F-DCCBDA16D5C7}" type="pres">
      <dgm:prSet presAssocID="{55B9C239-D663-4FF2-9652-2888607813FF}" presName="vertSpace2" presStyleLbl="node1" presStyleIdx="0" presStyleCnt="3"/>
      <dgm:spPr/>
    </dgm:pt>
    <dgm:pt modelId="{19199402-6BE6-4DE9-A39E-D90520BB3902}" type="pres">
      <dgm:prSet presAssocID="{55B9C239-D663-4FF2-9652-2888607813FF}" presName="circle2" presStyleLbl="node1" presStyleIdx="1" presStyleCnt="3"/>
      <dgm:spPr/>
    </dgm:pt>
    <dgm:pt modelId="{BFA50E96-E53E-4117-A11C-09DB32F9779B}" type="pres">
      <dgm:prSet presAssocID="{55B9C239-D663-4FF2-9652-2888607813FF}" presName="rect2" presStyleLbl="alignAcc1" presStyleIdx="1" presStyleCnt="3"/>
      <dgm:spPr/>
      <dgm:t>
        <a:bodyPr/>
        <a:lstStyle/>
        <a:p>
          <a:endParaRPr lang="ru-RU"/>
        </a:p>
      </dgm:t>
    </dgm:pt>
    <dgm:pt modelId="{680C2CE7-F643-4FE7-87CE-C18ECEC5AF78}" type="pres">
      <dgm:prSet presAssocID="{B5C18152-FAEF-4671-A354-E3CDB9E727C0}" presName="vertSpace3" presStyleLbl="node1" presStyleIdx="1" presStyleCnt="3"/>
      <dgm:spPr/>
    </dgm:pt>
    <dgm:pt modelId="{364CC4B2-1966-499F-BAC5-ABEAE5A2B597}" type="pres">
      <dgm:prSet presAssocID="{B5C18152-FAEF-4671-A354-E3CDB9E727C0}" presName="circle3" presStyleLbl="node1" presStyleIdx="2" presStyleCnt="3"/>
      <dgm:spPr/>
    </dgm:pt>
    <dgm:pt modelId="{FDC42120-96C1-4374-8FC1-7C310C380C7B}" type="pres">
      <dgm:prSet presAssocID="{B5C18152-FAEF-4671-A354-E3CDB9E727C0}" presName="rect3" presStyleLbl="alignAcc1" presStyleIdx="2" presStyleCnt="3"/>
      <dgm:spPr/>
      <dgm:t>
        <a:bodyPr/>
        <a:lstStyle/>
        <a:p>
          <a:endParaRPr lang="ru-RU"/>
        </a:p>
      </dgm:t>
    </dgm:pt>
    <dgm:pt modelId="{91AF9CE4-011C-4EA0-B3EA-6F150CA09183}" type="pres">
      <dgm:prSet presAssocID="{BCF4259E-A0B0-4D7B-A692-08278571A69E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A882E-ECE6-43C8-A9E5-60F5D5FA4EC6}" type="pres">
      <dgm:prSet presAssocID="{BCF4259E-A0B0-4D7B-A692-08278571A69E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13A130-6D5D-4165-801C-35EC0C969830}" type="pres">
      <dgm:prSet presAssocID="{55B9C239-D663-4FF2-9652-2888607813FF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9B7606-6C7B-499E-A77E-5CCF5D654DBA}" type="pres">
      <dgm:prSet presAssocID="{55B9C239-D663-4FF2-9652-2888607813FF}" presName="rect2ChTx" presStyleLbl="alignAcc1" presStyleIdx="2" presStyleCnt="3" custFlipHor="1" custScaleX="62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877A2-A3BE-4076-AAE6-659836CB8D97}" type="pres">
      <dgm:prSet presAssocID="{B5C18152-FAEF-4671-A354-E3CDB9E727C0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676E6-E6F2-45C5-8C57-F4F79DACDDCF}" type="pres">
      <dgm:prSet presAssocID="{B5C18152-FAEF-4671-A354-E3CDB9E727C0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24AEE0-9540-4663-8ABD-89F8E2723F51}" type="presOf" srcId="{37D208EE-CEE1-4088-AE19-52A7C833274E}" destId="{5A4C7027-064F-4E12-861A-04B713C897C1}" srcOrd="0" destOrd="0" presId="urn:microsoft.com/office/officeart/2005/8/layout/target3"/>
    <dgm:cxn modelId="{2B87982A-2704-453F-BB6C-0B5CCD4163AB}" type="presOf" srcId="{BCF4259E-A0B0-4D7B-A692-08278571A69E}" destId="{91AF9CE4-011C-4EA0-B3EA-6F150CA09183}" srcOrd="1" destOrd="0" presId="urn:microsoft.com/office/officeart/2005/8/layout/target3"/>
    <dgm:cxn modelId="{E2FEDC73-ED16-46F0-88FD-FEF1811CEF73}" srcId="{37D208EE-CEE1-4088-AE19-52A7C833274E}" destId="{55B9C239-D663-4FF2-9652-2888607813FF}" srcOrd="1" destOrd="0" parTransId="{8357044C-C733-49D8-98F7-46895E599EE2}" sibTransId="{746A7971-240B-4FF8-B9C3-4B45259BCF7F}"/>
    <dgm:cxn modelId="{C2397430-0664-4A23-8699-19CDBE17DB90}" type="presOf" srcId="{A3FA5ABC-87F9-43F3-80ED-D74E39179876}" destId="{387676E6-E6F2-45C5-8C57-F4F79DACDDCF}" srcOrd="0" destOrd="0" presId="urn:microsoft.com/office/officeart/2005/8/layout/target3"/>
    <dgm:cxn modelId="{F0C54A7B-FE98-4E4B-9ECD-789812101F5A}" type="presOf" srcId="{BCF4259E-A0B0-4D7B-A692-08278571A69E}" destId="{A2C32450-5F04-488E-A7F7-EB16592D2FD9}" srcOrd="0" destOrd="0" presId="urn:microsoft.com/office/officeart/2005/8/layout/target3"/>
    <dgm:cxn modelId="{D6B67989-5C5B-46E0-9997-A9F15CC46395}" type="presOf" srcId="{55B9C239-D663-4FF2-9652-2888607813FF}" destId="{BFA50E96-E53E-4117-A11C-09DB32F9779B}" srcOrd="0" destOrd="0" presId="urn:microsoft.com/office/officeart/2005/8/layout/target3"/>
    <dgm:cxn modelId="{02709366-C1D8-4EE3-9115-E4A382297BF7}" type="presOf" srcId="{B5C18152-FAEF-4671-A354-E3CDB9E727C0}" destId="{FDC42120-96C1-4374-8FC1-7C310C380C7B}" srcOrd="0" destOrd="0" presId="urn:microsoft.com/office/officeart/2005/8/layout/target3"/>
    <dgm:cxn modelId="{66F31CD9-CF2D-42F5-A389-AABFDA8F6123}" srcId="{B5C18152-FAEF-4671-A354-E3CDB9E727C0}" destId="{A3FA5ABC-87F9-43F3-80ED-D74E39179876}" srcOrd="0" destOrd="0" parTransId="{AA7F0064-2A16-4E9D-88CE-09E966906D60}" sibTransId="{315EEF2D-873E-4B38-A412-E060F8E77A49}"/>
    <dgm:cxn modelId="{70B10EEF-840E-48EB-929F-AF5AFE444FA2}" type="presOf" srcId="{B5C18152-FAEF-4671-A354-E3CDB9E727C0}" destId="{789877A2-A3BE-4076-AAE6-659836CB8D97}" srcOrd="1" destOrd="0" presId="urn:microsoft.com/office/officeart/2005/8/layout/target3"/>
    <dgm:cxn modelId="{8F38AD5A-7606-4F92-A476-23E70B4942CC}" srcId="{B5C18152-FAEF-4671-A354-E3CDB9E727C0}" destId="{58C3DF36-A66F-4FCB-BC83-6BE3F865D12C}" srcOrd="1" destOrd="0" parTransId="{BAE5FBA2-5F7F-443F-BE1C-ED881B9935A3}" sibTransId="{168C003A-A73A-4D01-A8E6-38BF9DF27B17}"/>
    <dgm:cxn modelId="{52A22E3C-53D0-46BE-B797-C55B22378692}" type="presOf" srcId="{58C3DF36-A66F-4FCB-BC83-6BE3F865D12C}" destId="{387676E6-E6F2-45C5-8C57-F4F79DACDDCF}" srcOrd="0" destOrd="1" presId="urn:microsoft.com/office/officeart/2005/8/layout/target3"/>
    <dgm:cxn modelId="{04F0FCB6-163A-43DD-98BF-5C1696DA1B3C}" srcId="{37D208EE-CEE1-4088-AE19-52A7C833274E}" destId="{BCF4259E-A0B0-4D7B-A692-08278571A69E}" srcOrd="0" destOrd="0" parTransId="{6BB1D263-32CC-4227-9AE9-757F9200AA70}" sibTransId="{40806502-7104-49D3-80C9-BC317EEE1089}"/>
    <dgm:cxn modelId="{51EABC6E-9281-40E7-B557-96DE1DE10A81}" srcId="{37D208EE-CEE1-4088-AE19-52A7C833274E}" destId="{B5C18152-FAEF-4671-A354-E3CDB9E727C0}" srcOrd="2" destOrd="0" parTransId="{F9ECBAB8-A6A9-44BC-9420-E8B5723A2EE9}" sibTransId="{8F2E0FD1-957A-411A-A414-D9BA75808783}"/>
    <dgm:cxn modelId="{ED2EA1F3-60E3-4479-8C05-8397357EAC8F}" type="presOf" srcId="{55B9C239-D663-4FF2-9652-2888607813FF}" destId="{8E13A130-6D5D-4165-801C-35EC0C969830}" srcOrd="1" destOrd="0" presId="urn:microsoft.com/office/officeart/2005/8/layout/target3"/>
    <dgm:cxn modelId="{2F50998B-F269-4250-A619-96A618BD5EFA}" type="presParOf" srcId="{5A4C7027-064F-4E12-861A-04B713C897C1}" destId="{2DEE6496-6659-46A8-BF24-EDD98122B3AB}" srcOrd="0" destOrd="0" presId="urn:microsoft.com/office/officeart/2005/8/layout/target3"/>
    <dgm:cxn modelId="{C126D05E-86B1-4B27-8CA6-A771313AFAD5}" type="presParOf" srcId="{5A4C7027-064F-4E12-861A-04B713C897C1}" destId="{AD437720-8736-4981-B763-D137B8E4AED0}" srcOrd="1" destOrd="0" presId="urn:microsoft.com/office/officeart/2005/8/layout/target3"/>
    <dgm:cxn modelId="{32DB9E43-EAB5-4E57-8960-6C499C54C633}" type="presParOf" srcId="{5A4C7027-064F-4E12-861A-04B713C897C1}" destId="{A2C32450-5F04-488E-A7F7-EB16592D2FD9}" srcOrd="2" destOrd="0" presId="urn:microsoft.com/office/officeart/2005/8/layout/target3"/>
    <dgm:cxn modelId="{1AFB559A-CA47-45C2-B834-055C91B4C36C}" type="presParOf" srcId="{5A4C7027-064F-4E12-861A-04B713C897C1}" destId="{A94987B4-F5EF-4CA6-AA5F-DCCBDA16D5C7}" srcOrd="3" destOrd="0" presId="urn:microsoft.com/office/officeart/2005/8/layout/target3"/>
    <dgm:cxn modelId="{E64F385B-88E1-4B43-BBD7-A060E6165565}" type="presParOf" srcId="{5A4C7027-064F-4E12-861A-04B713C897C1}" destId="{19199402-6BE6-4DE9-A39E-D90520BB3902}" srcOrd="4" destOrd="0" presId="urn:microsoft.com/office/officeart/2005/8/layout/target3"/>
    <dgm:cxn modelId="{E1BAC44B-7750-412B-BD84-E1D3601E8F35}" type="presParOf" srcId="{5A4C7027-064F-4E12-861A-04B713C897C1}" destId="{BFA50E96-E53E-4117-A11C-09DB32F9779B}" srcOrd="5" destOrd="0" presId="urn:microsoft.com/office/officeart/2005/8/layout/target3"/>
    <dgm:cxn modelId="{9248C48F-8F03-4C01-80FD-4A64BAD3E208}" type="presParOf" srcId="{5A4C7027-064F-4E12-861A-04B713C897C1}" destId="{680C2CE7-F643-4FE7-87CE-C18ECEC5AF78}" srcOrd="6" destOrd="0" presId="urn:microsoft.com/office/officeart/2005/8/layout/target3"/>
    <dgm:cxn modelId="{B09373CD-D3CF-480F-8959-3044C92AEADB}" type="presParOf" srcId="{5A4C7027-064F-4E12-861A-04B713C897C1}" destId="{364CC4B2-1966-499F-BAC5-ABEAE5A2B597}" srcOrd="7" destOrd="0" presId="urn:microsoft.com/office/officeart/2005/8/layout/target3"/>
    <dgm:cxn modelId="{755FBB3D-BD75-45DE-9D6D-89F55E85002B}" type="presParOf" srcId="{5A4C7027-064F-4E12-861A-04B713C897C1}" destId="{FDC42120-96C1-4374-8FC1-7C310C380C7B}" srcOrd="8" destOrd="0" presId="urn:microsoft.com/office/officeart/2005/8/layout/target3"/>
    <dgm:cxn modelId="{0AE7558F-49C9-4B1D-88ED-35490F460A94}" type="presParOf" srcId="{5A4C7027-064F-4E12-861A-04B713C897C1}" destId="{91AF9CE4-011C-4EA0-B3EA-6F150CA09183}" srcOrd="9" destOrd="0" presId="urn:microsoft.com/office/officeart/2005/8/layout/target3"/>
    <dgm:cxn modelId="{D1302A09-060F-4F95-9E7E-27B0FFC72435}" type="presParOf" srcId="{5A4C7027-064F-4E12-861A-04B713C897C1}" destId="{322A882E-ECE6-43C8-A9E5-60F5D5FA4EC6}" srcOrd="10" destOrd="0" presId="urn:microsoft.com/office/officeart/2005/8/layout/target3"/>
    <dgm:cxn modelId="{E59697A9-234E-43D2-9373-06641A7752BB}" type="presParOf" srcId="{5A4C7027-064F-4E12-861A-04B713C897C1}" destId="{8E13A130-6D5D-4165-801C-35EC0C969830}" srcOrd="11" destOrd="0" presId="urn:microsoft.com/office/officeart/2005/8/layout/target3"/>
    <dgm:cxn modelId="{7B11A892-9EB0-455B-9B81-85FBE2A5E1FB}" type="presParOf" srcId="{5A4C7027-064F-4E12-861A-04B713C897C1}" destId="{359B7606-6C7B-499E-A77E-5CCF5D654DBA}" srcOrd="12" destOrd="0" presId="urn:microsoft.com/office/officeart/2005/8/layout/target3"/>
    <dgm:cxn modelId="{4549644D-B9CE-40AC-BB9C-C0233AC997FB}" type="presParOf" srcId="{5A4C7027-064F-4E12-861A-04B713C897C1}" destId="{789877A2-A3BE-4076-AAE6-659836CB8D97}" srcOrd="13" destOrd="0" presId="urn:microsoft.com/office/officeart/2005/8/layout/target3"/>
    <dgm:cxn modelId="{5C4755D6-4644-4628-9CBE-C88AA4193109}" type="presParOf" srcId="{5A4C7027-064F-4E12-861A-04B713C897C1}" destId="{387676E6-E6F2-45C5-8C57-F4F79DACDDCF}" srcOrd="14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EC1E8E-B4D0-4F19-915D-138ED7C36143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2541B4-1F7E-42D8-807C-D07B2A543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C1E8E-B4D0-4F19-915D-138ED7C36143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541B4-1F7E-42D8-807C-D07B2A543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C1E8E-B4D0-4F19-915D-138ED7C36143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541B4-1F7E-42D8-807C-D07B2A543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C1E8E-B4D0-4F19-915D-138ED7C36143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541B4-1F7E-42D8-807C-D07B2A5431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C1E8E-B4D0-4F19-915D-138ED7C36143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541B4-1F7E-42D8-807C-D07B2A5431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C1E8E-B4D0-4F19-915D-138ED7C36143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541B4-1F7E-42D8-807C-D07B2A5431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C1E8E-B4D0-4F19-915D-138ED7C36143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541B4-1F7E-42D8-807C-D07B2A543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C1E8E-B4D0-4F19-915D-138ED7C36143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541B4-1F7E-42D8-807C-D07B2A5431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C1E8E-B4D0-4F19-915D-138ED7C36143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541B4-1F7E-42D8-807C-D07B2A543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EC1E8E-B4D0-4F19-915D-138ED7C36143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541B4-1F7E-42D8-807C-D07B2A543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EC1E8E-B4D0-4F19-915D-138ED7C36143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2541B4-1F7E-42D8-807C-D07B2A5431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EC1E8E-B4D0-4F19-915D-138ED7C36143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2541B4-1F7E-42D8-807C-D07B2A543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11" Type="http://schemas.openxmlformats.org/officeDocument/2006/relationships/image" Target="../media/image42.jpeg"/><Relationship Id="rId5" Type="http://schemas.openxmlformats.org/officeDocument/2006/relationships/image" Target="../media/image36.jpeg"/><Relationship Id="rId10" Type="http://schemas.openxmlformats.org/officeDocument/2006/relationships/image" Target="../media/image41.jpeg"/><Relationship Id="rId4" Type="http://schemas.openxmlformats.org/officeDocument/2006/relationships/image" Target="../media/image35.jpeg"/><Relationship Id="rId9" Type="http://schemas.openxmlformats.org/officeDocument/2006/relationships/image" Target="../media/image4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jpeg"/><Relationship Id="rId3" Type="http://schemas.openxmlformats.org/officeDocument/2006/relationships/image" Target="../media/image44.jpeg"/><Relationship Id="rId7" Type="http://schemas.openxmlformats.org/officeDocument/2006/relationships/image" Target="../media/image48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tsad.ru/p_papers24.htm" TargetMode="External"/><Relationship Id="rId2" Type="http://schemas.openxmlformats.org/officeDocument/2006/relationships/hyperlink" Target="http://ru.wikipedia.org/wiki/&#1069;&#1082;&#1086;&#1083;&#1086;&#1075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dbiol.ru/medbiol/evol/000676f3.htm" TargetMode="External"/><Relationship Id="rId4" Type="http://schemas.openxmlformats.org/officeDocument/2006/relationships/hyperlink" Target="http://www.portal-slovo.ru/impressionism/36221.php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hyperlink" Target="http://ru.wikipedia.org/wiki/&#1069;&#1082;&#1086;&#1083;&#1086;&#1075;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hyperlink" Target="http://www.botsad.ru/p_papers24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portal-slovo.ru/impressionism/36221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26.jpeg"/><Relationship Id="rId7" Type="http://schemas.openxmlformats.org/officeDocument/2006/relationships/diagramData" Target="../diagrams/data3.xm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biol.ru/medbiol/evol/000676f3.htm" TargetMode="External"/><Relationship Id="rId5" Type="http://schemas.openxmlformats.org/officeDocument/2006/relationships/image" Target="../media/image28.jpeg"/><Relationship Id="rId10" Type="http://schemas.openxmlformats.org/officeDocument/2006/relationships/diagramColors" Target="../diagrams/colors3.xml"/><Relationship Id="rId4" Type="http://schemas.openxmlformats.org/officeDocument/2006/relationships/image" Target="../media/image27.jpeg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488" y="285728"/>
            <a:ext cx="5000660" cy="6612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ОСНОВЫ ЭКОЛОГИИ</a:t>
            </a:r>
          </a:p>
        </p:txBody>
      </p:sp>
      <p:pic>
        <p:nvPicPr>
          <p:cNvPr id="1026" name="Picture 2" descr="C:\Documents and Settings\Admin.A4FB4100CEB145D\Рабочий стол\images.jpeg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00306"/>
            <a:ext cx="2514465" cy="1890722"/>
          </a:xfrm>
          <a:prstGeom prst="snip1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C:\Documents and Settings\Admin.A4FB4100CEB145D\Рабочий стол\images.jpe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571744"/>
            <a:ext cx="1796839" cy="1766892"/>
          </a:xfrm>
          <a:prstGeom prst="snip1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C:\Documents and Settings\Admin.A4FB4100CEB145D\Рабочий стол\images.jpeg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571744"/>
            <a:ext cx="2160149" cy="1785950"/>
          </a:xfrm>
          <a:prstGeom prst="snip1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285720" y="1500174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Экологические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системы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сеть вещественно –энергетических взаимосвязей,  объединяющая живые организмы и окружающую их среду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214290"/>
            <a:ext cx="2286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Догадина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Татьяна Владимировна,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учитель биологии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МОУ СОШ №15 г.Пенза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2"/>
            <a:ext cx="307183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СВОЙСТВА ЭКОСИСТЕМ</a:t>
            </a:r>
            <a:endParaRPr lang="ru-RU" sz="1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57148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571472" y="857232"/>
          <a:ext cx="7143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2"/>
            <a:ext cx="307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СМЕНА ЭКОСИСТЕМ</a:t>
            </a:r>
            <a:endParaRPr lang="ru-RU" sz="16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Admin.A4FB4100CEB145D\Рабочий стол\images.jpeg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1964545" cy="130969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42844" y="500042"/>
            <a:ext cx="40719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Заселение растительностью скальных пород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выветривание горных пород;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изменение химических свойств минералов;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57166"/>
            <a:ext cx="40719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Первые поселенцы: бактерии, водоросли, накипные лишайники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Admin.A4FB4100CEB145D\Рабочий стол\images.jpeg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285860"/>
            <a:ext cx="1784491" cy="128588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4214810" y="928670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Свет от бактерий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3" descr="C:\Documents and Settings\Admin.A4FB4100CEB145D\Рабочий стол\images.jpeg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1214422"/>
            <a:ext cx="1060580" cy="137875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6215074" y="857232"/>
            <a:ext cx="2357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накипные лишайники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2714620"/>
            <a:ext cx="36433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Поселения мхов и кустистых лишайников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 descr="C:\Documents and Settings\Admin.A4FB4100CEB145D\Рабочий стол\images.jpeg5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071810"/>
            <a:ext cx="1285884" cy="1330611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</p:pic>
      <p:pic>
        <p:nvPicPr>
          <p:cNvPr id="17" name="Picture 3" descr="C:\Documents and Settings\Admin.A4FB4100CEB145D\Рабочий стол\images.jpeg5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8794" y="3143248"/>
            <a:ext cx="1689256" cy="124803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</p:pic>
      <p:pic>
        <p:nvPicPr>
          <p:cNvPr id="18" name="Picture 5" descr="C:\Documents and Settings\Admin.A4FB4100CEB145D\Рабочий стол\images.jpeg6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4857760"/>
            <a:ext cx="1619261" cy="121444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714348" y="514351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почвенная прослойка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450057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мох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02492" y="4445706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кустистый лишайник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14810" y="2714620"/>
            <a:ext cx="37862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Травянистые растения на горных породах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" descr="C:\Documents and Settings\Admin.A4FB4100CEB145D\Рабочий стол\images.jpeg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48" y="3071810"/>
            <a:ext cx="1672787" cy="126016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</p:pic>
      <p:pic>
        <p:nvPicPr>
          <p:cNvPr id="24" name="Picture 4" descr="C:\Documents and Settings\Admin.A4FB4100CEB145D\Рабочий стол\images.jpeg6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57950" y="3071810"/>
            <a:ext cx="1857388" cy="123383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</p:pic>
      <p:sp>
        <p:nvSpPr>
          <p:cNvPr id="25" name="Прямоугольник 24"/>
          <p:cNvSpPr/>
          <p:nvPr/>
        </p:nvSpPr>
        <p:spPr>
          <a:xfrm>
            <a:off x="4143372" y="4500570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Кустарники  на горных родах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" descr="C:\Documents and Settings\Admin.A4FB4100CEB145D\Рабочий стол\images.jpeg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29124" y="5072074"/>
            <a:ext cx="1288170" cy="129855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</p:pic>
      <p:sp>
        <p:nvSpPr>
          <p:cNvPr id="27" name="Прямоугольник 26"/>
          <p:cNvSpPr/>
          <p:nvPr/>
        </p:nvSpPr>
        <p:spPr>
          <a:xfrm>
            <a:off x="6286512" y="4572008"/>
            <a:ext cx="21431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Лесное сообщество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9" descr="C:\Documents and Settings\Admin.A4FB4100CEB145D\Рабочий стол\images.jpeg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15074" y="5072074"/>
            <a:ext cx="2143141" cy="134532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200026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АГРОЦЕНОЗЫ</a:t>
            </a:r>
            <a:endParaRPr lang="ru-RU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 descr="C:\Documents and Settings\Admin.A4FB4100CEB145D\Рабочий стол\images.jpe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14290"/>
            <a:ext cx="1785950" cy="13363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4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6" name="Picture 8" descr="C:\Documents and Settings\Admin.A4FB4100CEB145D\Рабочий стол\images.jpeg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857496"/>
            <a:ext cx="785818" cy="1226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4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extBox 13"/>
          <p:cNvSpPr txBox="1"/>
          <p:nvPr/>
        </p:nvSpPr>
        <p:spPr>
          <a:xfrm>
            <a:off x="3286116" y="335756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жук-кузька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8" name="Picture 10" descr="C:\Documents and Settings\Admin.A4FB4100CEB145D\Рабочий стол\images.jpeg79"/>
          <p:cNvPicPr>
            <a:picLocks noChangeAspect="1" noChangeArrowheads="1"/>
          </p:cNvPicPr>
          <p:nvPr/>
        </p:nvPicPr>
        <p:blipFill>
          <a:blip r:embed="rId4"/>
          <a:srcRect l="4545" t="5630" r="4545" b="9925"/>
          <a:stretch>
            <a:fillRect/>
          </a:stretch>
        </p:blipFill>
        <p:spPr bwMode="auto">
          <a:xfrm>
            <a:off x="4357686" y="3000372"/>
            <a:ext cx="1428760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4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9" name="Picture 11" descr="C:\Documents and Settings\Admin.A4FB4100CEB145D\Рабочий стол\images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2714620"/>
            <a:ext cx="1678341" cy="1143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4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TextBox 17"/>
          <p:cNvSpPr txBox="1"/>
          <p:nvPr/>
        </p:nvSpPr>
        <p:spPr>
          <a:xfrm>
            <a:off x="8143900" y="307181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лисица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6248" y="2643182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мышь-полевка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86182" y="1928802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консументы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5072066" y="785794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Пшеничное поле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720" y="1857364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продуценты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Admin.A4FB4100CEB145D\Рабочий стол\images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3000372"/>
            <a:ext cx="1181100" cy="1181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4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" name="TextBox 23"/>
          <p:cNvSpPr txBox="1"/>
          <p:nvPr/>
        </p:nvSpPr>
        <p:spPr>
          <a:xfrm>
            <a:off x="5072066" y="4429132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редуценты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Documents and Settings\Admin.A4FB4100CEB145D\Рабочий стол\images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9058" y="4786322"/>
            <a:ext cx="1219200" cy="1381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4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5" name="TextBox 24"/>
          <p:cNvSpPr txBox="1"/>
          <p:nvPr/>
        </p:nvSpPr>
        <p:spPr>
          <a:xfrm>
            <a:off x="2643174" y="521495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почвенные грибы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C:\Documents and Settings\Admin.A4FB4100CEB145D\Рабочий стол\images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43635" y="4786322"/>
            <a:ext cx="1290005" cy="12196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4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6" name="TextBox 25"/>
          <p:cNvSpPr txBox="1"/>
          <p:nvPr/>
        </p:nvSpPr>
        <p:spPr>
          <a:xfrm>
            <a:off x="7500958" y="5072074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почвенные бактерии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596" y="2500306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пшеница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500042"/>
          <a:ext cx="7500990" cy="49292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50495"/>
                <a:gridCol w="3750495"/>
              </a:tblGrid>
              <a:tr h="5068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АГРОЦЕНОЗ</a:t>
                      </a:r>
                      <a:endParaRPr lang="ru-RU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БИОГЕОЦЕНОЗ</a:t>
                      </a:r>
                      <a:endParaRPr lang="ru-RU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6807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Действие естественного отбора</a:t>
                      </a:r>
                      <a:endParaRPr lang="ru-RU" b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8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урожайности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Устойчивость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6807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Использование энергии</a:t>
                      </a:r>
                      <a:endParaRPr lang="ru-RU" b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8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человека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Солнце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6807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Баланс питательных веществ</a:t>
                      </a:r>
                      <a:endParaRPr lang="ru-RU" b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476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Питательные элементы выносятся с урожаем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Питательные элементы  возвращаются  в почву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6807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Тип регулирования сообщества</a:t>
                      </a:r>
                      <a:endParaRPr lang="ru-RU" b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8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Саморегуляция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типовой процесс 3"/>
          <p:cNvSpPr/>
          <p:nvPr/>
        </p:nvSpPr>
        <p:spPr>
          <a:xfrm>
            <a:off x="1428728" y="500042"/>
            <a:ext cx="6429420" cy="4429156"/>
          </a:xfrm>
          <a:prstGeom prst="flowChartPredefined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85984" y="642918"/>
            <a:ext cx="4643470" cy="33547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Список использованных источников информации:</a:t>
            </a:r>
          </a:p>
          <a:p>
            <a:pPr marL="180000" indent="-342900" algn="ctr"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Материал из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Википедии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— свободной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энциклопедии</a:t>
            </a:r>
          </a:p>
          <a:p>
            <a:pPr marL="180000" indent="-342900"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://ru.wikipedia.org/wiki/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Эколог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-342900"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2.Москалюк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Т.А. Абиотические факторы среды 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организмы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www.botsad.ru/p_papers24.htm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-342900" algn="ctr">
              <a:buFont typeface="+mj-lt"/>
              <a:buAutoNum type="arabicPeriod"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-342900"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3.Вертьянов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С. Ю. Биотические факторы среды 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экосистемы </a:t>
            </a:r>
          </a:p>
          <a:p>
            <a:pPr marL="180000" indent="-342900"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www.portal-slovo.ru/impressionism/36221.php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-342900"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-342900"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4.Биогеоценоз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 функциональные группы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организмов</a:t>
            </a:r>
          </a:p>
          <a:p>
            <a:pPr marL="180000" indent="-342900"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Сайт БИОЛОГИЯ И МЕДИЦИНА</a:t>
            </a:r>
          </a:p>
          <a:p>
            <a:pPr marL="180000" indent="-342900"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www.medbiol.ru/medbiol/evol/000676f3.htm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-342900"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-342900"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5.Общая биологии: учеб. для 10-11кл.общеобразоват. учреждений  / Д.К.Беляев /под ред. Г. М. Дымшица, Д.К.Беляева.-6-е изд.-М.:просвещение,2007.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52"/>
            <a:ext cx="328614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   ЭКОЛОГИЯ</a:t>
            </a:r>
            <a:endParaRPr lang="ru-RU" sz="1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571480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Экология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- наука о взаимоотношениях живых организмов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 среды их  обитания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285720" y="1428736"/>
          <a:ext cx="4572032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5072066" y="1357298"/>
          <a:ext cx="3238480" cy="3135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7158" y="4500570"/>
            <a:ext cx="7858180" cy="10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Экологическое мышление,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т.е. анализ всех принимаемых хозяйственных  решений с точки зрения сохранения и улучшения качества окружающей среды, стало абсолютно необходимым при разработке любых проектов освоения и преобразования территорий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142852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Среда обитания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природа, в которой обитает живой организм.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Экологические факторы-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факторы среды, которые воздействуют на организм.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3071810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Абиотические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–факторы неорганической природы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3071810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Биотические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влияние живых существ</a:t>
            </a:r>
          </a:p>
        </p:txBody>
      </p:sp>
      <p:pic>
        <p:nvPicPr>
          <p:cNvPr id="1026" name="Picture 2" descr="C:\Documents and Settings\Admin.A4FB4100CEB145D\Рабочий стол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929066"/>
            <a:ext cx="2571768" cy="1616540"/>
          </a:xfrm>
          <a:prstGeom prst="round1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pic>
        <p:nvPicPr>
          <p:cNvPr id="1027" name="Picture 3" descr="C:\Documents and Settings\Admin.A4FB4100CEB145D\Рабочий стол\images.jpeg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4000504"/>
            <a:ext cx="1928826" cy="1453049"/>
          </a:xfrm>
          <a:prstGeom prst="round1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pic>
        <p:nvPicPr>
          <p:cNvPr id="1029" name="Picture 5" descr="C:\Documents and Settings\Admin.A4FB4100CEB145D\Рабочий стол\8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4143380"/>
            <a:ext cx="2239743" cy="1459981"/>
          </a:xfrm>
          <a:prstGeom prst="round1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pic>
        <p:nvPicPr>
          <p:cNvPr id="1031" name="Picture 7" descr="C:\Documents and Settings\Admin.A4FB4100CEB145D\Рабочий стол\images.jpeg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1357298"/>
            <a:ext cx="1896583" cy="1428760"/>
          </a:xfrm>
          <a:prstGeom prst="round1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pic>
        <p:nvPicPr>
          <p:cNvPr id="1032" name="Picture 8" descr="C:\Documents and Settings\Admin.A4FB4100CEB145D\Рабочий стол\images.jpeg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1285860"/>
            <a:ext cx="2112292" cy="1475252"/>
          </a:xfrm>
          <a:prstGeom prst="round2Same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pic>
        <p:nvPicPr>
          <p:cNvPr id="1034" name="Picture 10" descr="C:\Documents and Settings\Admin.A4FB4100CEB145D\Рабочий стол\images.jpeg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0430" y="1285860"/>
            <a:ext cx="1900104" cy="1428760"/>
          </a:xfrm>
          <a:prstGeom prst="round1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357166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dirty="0">
              <a:solidFill>
                <a:srgbClr val="C00000"/>
              </a:solidFill>
            </a:endParaRPr>
          </a:p>
          <a:p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42852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Ограничивающие-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факторы, снижающие жизнеспособность организма.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Documents and Settings\Admin.A4FB4100CEB145D\Рабочий стол\images.jpeg6"/>
          <p:cNvPicPr>
            <a:picLocks noChangeAspect="1" noChangeArrowheads="1"/>
          </p:cNvPicPr>
          <p:nvPr/>
        </p:nvPicPr>
        <p:blipFill>
          <a:blip r:embed="rId2"/>
          <a:srcRect r="13606"/>
          <a:stretch>
            <a:fillRect/>
          </a:stretch>
        </p:blipFill>
        <p:spPr bwMode="auto">
          <a:xfrm>
            <a:off x="3143240" y="4071942"/>
            <a:ext cx="2266966" cy="2000264"/>
          </a:xfrm>
          <a:prstGeom prst="round2Diag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429256" y="214290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Биологический оптимум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наилучшее сочетание условий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2928934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Приспособленность организмов к среде обитания.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Растения пустыни</a:t>
            </a:r>
          </a:p>
        </p:txBody>
      </p:sp>
      <p:pic>
        <p:nvPicPr>
          <p:cNvPr id="2050" name="Picture 2" descr="C:\Documents and Settings\Admin.A4FB4100CEB145D\Рабочий стол\images.jpeg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142984"/>
            <a:ext cx="2000263" cy="1500198"/>
          </a:xfrm>
          <a:prstGeom prst="round2Diag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2051" name="Picture 3" descr="C:\Documents and Settings\Admin.A4FB4100CEB145D\Рабочий стол\images.jpeg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071546"/>
            <a:ext cx="1641288" cy="1683372"/>
          </a:xfrm>
          <a:prstGeom prst="round2Diag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2053" name="Picture 5" descr="C:\Documents and Settings\Admin.A4FB4100CEB145D\Рабочий стол\images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4143380"/>
            <a:ext cx="1430861" cy="1926704"/>
          </a:xfrm>
          <a:prstGeom prst="round2Diag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2058" name="Picture 10" descr="C:\Documents and Settings\Admin.A4FB4100CEB145D\Рабочий стол\images.jpeg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2643181"/>
            <a:ext cx="1357322" cy="2027999"/>
          </a:xfrm>
          <a:prstGeom prst="round2Diag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pic>
        <p:nvPicPr>
          <p:cNvPr id="2059" name="Picture 11" descr="C:\Documents and Settings\Admin.A4FB4100CEB145D\Рабочий стол\images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5000636"/>
            <a:ext cx="2286016" cy="1560646"/>
          </a:xfrm>
          <a:prstGeom prst="round2Diag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pic>
        <p:nvPicPr>
          <p:cNvPr id="2062" name="Picture 14" descr="C:\Documents and Settings\Admin.A4FB4100CEB145D\Рабочий стол\5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00760" y="928670"/>
            <a:ext cx="2167220" cy="1428760"/>
          </a:xfrm>
          <a:prstGeom prst="round2Diag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42853"/>
            <a:ext cx="450059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Взаимодействие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популяцийразных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видов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3643314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Конкуренция-</a:t>
            </a:r>
            <a:endParaRPr lang="ru-RU" sz="1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392906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различные виды обладают сходными  потребностями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6380" y="928670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Хищничество-</a:t>
            </a:r>
            <a:endParaRPr lang="ru-RU" sz="1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4876" y="1214422"/>
            <a:ext cx="30718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отношения, при которых особи одного вида поедают особей другого вида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6" descr="C:\Documents and Settings\Admin.A4FB4100CEB145D\Рабочий стол\images.jpeg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000240"/>
            <a:ext cx="2312290" cy="1547456"/>
          </a:xfrm>
          <a:prstGeom prst="round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pic>
        <p:nvPicPr>
          <p:cNvPr id="3074" name="Picture 2" descr="C:\Documents and Settings\Admin.A4FB4100CEB145D\Рабочий стол\images.jpeg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500570"/>
            <a:ext cx="1285885" cy="1928826"/>
          </a:xfrm>
          <a:prstGeom prst="round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sp>
        <p:nvSpPr>
          <p:cNvPr id="14" name="Прямоугольник 13"/>
          <p:cNvSpPr/>
          <p:nvPr/>
        </p:nvSpPr>
        <p:spPr>
          <a:xfrm>
            <a:off x="214282" y="785794"/>
            <a:ext cx="37147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Паразитизм-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форма связи популяций, при которой паразит получает необходимые питательные вещества от организма хозяина.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3500438"/>
            <a:ext cx="25003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Симбиоз-</a:t>
            </a:r>
            <a:endParaRPr lang="ru-RU" sz="14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14348" y="3786190"/>
            <a:ext cx="30718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форма существования популяций, при которой каждый вид извлекает  пользу связи с другим видом.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3" descr="C:\Documents and Settings\Admin.A4FB4100CEB145D\Рабочий стол\images.jpeg4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4572008"/>
            <a:ext cx="1833575" cy="1375182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1026" name="Picture 2" descr="C:\Documents and Settings\Admin.A4FB4100CEB145D\Рабочий стол\images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2071678"/>
            <a:ext cx="2143140" cy="1417770"/>
          </a:xfrm>
          <a:prstGeom prst="round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142852"/>
            <a:ext cx="8215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Группа популяций разных видов, населяющая определенную территорию   образуют 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сообщество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Documents and Settings\Admin.A4FB4100CEB145D\Рабочий стол\images.jpeg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714620"/>
            <a:ext cx="2141604" cy="1422637"/>
          </a:xfrm>
          <a:prstGeom prst="snip2Same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2" name="Picture 2" descr="C:\Documents and Settings\Admin.A4FB4100CEB145D\Рабочий стол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71480"/>
            <a:ext cx="1905013" cy="1428760"/>
          </a:xfrm>
          <a:prstGeom prst="snip2Same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2928926" y="1071546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тундра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2071678"/>
            <a:ext cx="84296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Сообщество растений, животных, микроорганизмов, грибов находятся в связи с друг другом, создавая неразрывную систему взаимодействующих организмов и их популяций –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биоценоз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который также называют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сообществом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20" y="4286256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Процесс обмена, организованный в виде потока энергии и круговорота веществ, сообщество и окружающая среда представляют собой неразрывное единство –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экосистему или биогеоценоз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86380" y="3429000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лес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8" name="Picture 10" descr="C:\Documents and Settings\Admin.A4FB4100CEB145D\Рабочий стол\image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5000636"/>
            <a:ext cx="2286016" cy="1659479"/>
          </a:xfrm>
          <a:prstGeom prst="snip2Same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142852"/>
            <a:ext cx="3214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Зеленые растения –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автотрофы.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Автотрофы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–это продуценты, производители органического вещества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dmin.A4FB4100CEB145D\Рабочий стол\images.jpe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2525213" cy="157163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3075" name="Picture 3" descr="C:\Documents and Settings\Admin.A4FB4100CEB145D\Рабочий стол\images.jpe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786190"/>
            <a:ext cx="2291356" cy="171451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11" name="TextBox 10"/>
          <p:cNvSpPr txBox="1"/>
          <p:nvPr/>
        </p:nvSpPr>
        <p:spPr>
          <a:xfrm>
            <a:off x="5072066" y="214290"/>
            <a:ext cx="35719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Гетеротрофы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 организмы,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которым для питания необходимы готовые органические вещества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6380" y="1000108"/>
            <a:ext cx="300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консументы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или потребители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Documents and Settings\Admin.A4FB4100CEB145D\Рабочий стол\image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56021" y="1500174"/>
            <a:ext cx="2410852" cy="175495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15" name="TextBox 14"/>
          <p:cNvSpPr txBox="1"/>
          <p:nvPr/>
        </p:nvSpPr>
        <p:spPr>
          <a:xfrm>
            <a:off x="6215074" y="3357562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травоядные животные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388" y="5715016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плотоядные животные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3357562"/>
            <a:ext cx="285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редуценты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то есть разрушители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C:\Documents and Settings\Admin.A4FB4100CEB145D\Рабочий стол\images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714752"/>
            <a:ext cx="2424923" cy="185738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9" name="TextBox 18"/>
          <p:cNvSpPr txBox="1"/>
          <p:nvPr/>
        </p:nvSpPr>
        <p:spPr>
          <a:xfrm>
            <a:off x="785786" y="5715016"/>
            <a:ext cx="2571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микроскопические грибы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57290" y="3000372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растения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86116" y="1857364"/>
            <a:ext cx="2428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Направление пищевых и энергетических связей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в экосистеме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Схема 22"/>
          <p:cNvGraphicFramePr/>
          <p:nvPr/>
        </p:nvGraphicFramePr>
        <p:xfrm>
          <a:off x="2357422" y="2857496"/>
          <a:ext cx="4143404" cy="324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285728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Перенос энергии от ее источника (растений) через ряд организмов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называют </a:t>
            </a:r>
            <a:r>
              <a:rPr lang="ru-RU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пищевой цепью</a:t>
            </a:r>
            <a:endParaRPr lang="ru-RU" sz="1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.A4FB4100CEB145D\Мои документы\Мои рисунки\img0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47018" y="1224563"/>
            <a:ext cx="4214844" cy="4194563"/>
          </a:xfrm>
          <a:prstGeom prst="rect">
            <a:avLst/>
          </a:prstGeom>
          <a:ln w="1905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4786314" y="1643050"/>
            <a:ext cx="36433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Травоядные животные</a:t>
            </a:r>
          </a:p>
          <a:p>
            <a:pPr algn="ctr"/>
            <a:r>
              <a:rPr lang="ru-RU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(потребители первого порядка)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Первичные хищники</a:t>
            </a:r>
          </a:p>
          <a:p>
            <a:pPr algn="ctr"/>
            <a:r>
              <a:rPr lang="ru-RU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(потребители второго порядка)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Вторичные хищники </a:t>
            </a:r>
          </a:p>
          <a:p>
            <a:pPr algn="ctr"/>
            <a:r>
              <a:rPr lang="ru-RU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(потребители третьего порядка)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142852"/>
            <a:ext cx="792961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Цепь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выедания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растения- растительноядное  животные –хищники  (пастбищная)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Цепь разложения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экскременты - мелкие животные и микроорганизмы</a:t>
            </a:r>
          </a:p>
          <a:p>
            <a:endParaRPr lang="ru-RU" b="1" dirty="0" smtClean="0">
              <a:solidFill>
                <a:schemeClr val="accent1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Пищевая сеть экосистемы</a:t>
            </a:r>
          </a:p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соединение цепей питания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0" name="TextBox 9"/>
          <p:cNvSpPr txBox="1"/>
          <p:nvPr/>
        </p:nvSpPr>
        <p:spPr>
          <a:xfrm flipH="1">
            <a:off x="3214678" y="5643578"/>
            <a:ext cx="74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4099" name="Picture 3" descr="C:\Documents and Settings\Admin.A4FB4100CEB145D\Рабочий стол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2928958" cy="90291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  <p:pic>
        <p:nvPicPr>
          <p:cNvPr id="11" name="Picture 4" descr="C:\Documents and Settings\Admin.A4FB4100CEB145D\Рабочий стол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929066"/>
            <a:ext cx="3071834" cy="22684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</p:pic>
      <p:pic>
        <p:nvPicPr>
          <p:cNvPr id="4101" name="Picture 5" descr="C:\Documents and Settings\Admin.A4FB4100CEB145D\Рабочий стол\image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643050"/>
            <a:ext cx="1680673" cy="184227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609</TotalTime>
  <Words>552</Words>
  <Application>Microsoft Office PowerPoint</Application>
  <PresentationFormat>Экран (4:3)</PresentationFormat>
  <Paragraphs>149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82</cp:revision>
  <dcterms:created xsi:type="dcterms:W3CDTF">2010-02-08T17:45:21Z</dcterms:created>
  <dcterms:modified xsi:type="dcterms:W3CDTF">2010-04-24T17:44:34Z</dcterms:modified>
</cp:coreProperties>
</file>