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A115D8-02F7-41C8-975B-7A9769B4E246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DF2046-EC54-45AD-AA4A-B28F9E7BA29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1714488"/>
            <a:ext cx="7406640" cy="214040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Города</a:t>
            </a:r>
            <a:br>
              <a:rPr lang="ru-RU" sz="6000" dirty="0" smtClean="0"/>
            </a:br>
            <a:r>
              <a:rPr lang="ru-RU" sz="6000" dirty="0" smtClean="0"/>
              <a:t>миллионеры</a:t>
            </a:r>
            <a:br>
              <a:rPr lang="ru-RU" sz="6000" dirty="0" smtClean="0"/>
            </a:br>
            <a:r>
              <a:rPr lang="ru-RU" sz="6000" dirty="0" smtClean="0"/>
              <a:t>России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4357694"/>
            <a:ext cx="7406640" cy="928694"/>
          </a:xfrm>
        </p:spPr>
        <p:txBody>
          <a:bodyPr/>
          <a:lstStyle/>
          <a:p>
            <a:pPr algn="ctr"/>
            <a:r>
              <a:rPr lang="ru-RU" dirty="0" smtClean="0"/>
              <a:t>Выполнила: Сергеева Валерия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3687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Новосибирский музей железнодорожной техники им. Н. А. Акулинина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4678" t="19531" r="-343" b="35396"/>
          <a:stretch>
            <a:fillRect/>
          </a:stretch>
        </p:blipFill>
        <p:spPr bwMode="auto">
          <a:xfrm>
            <a:off x="1142976" y="1714488"/>
            <a:ext cx="542928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117830"/>
            <a:ext cx="5453074" cy="274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5716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Новосибирск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7406640" cy="793118"/>
          </a:xfrm>
        </p:spPr>
        <p:txBody>
          <a:bodyPr/>
          <a:lstStyle/>
          <a:p>
            <a:pPr algn="ctr"/>
            <a:r>
              <a:rPr lang="ru-RU" dirty="0" smtClean="0"/>
              <a:t>55°02'26.25" С  82°57'18.46" 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7972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Краткая информация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14942" y="1214422"/>
            <a:ext cx="3729038" cy="518733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Площадь </a:t>
            </a:r>
            <a:r>
              <a:rPr lang="ru-RU" sz="2400" dirty="0" smtClean="0"/>
              <a:t>506,67 км² (50 667 га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Население </a:t>
            </a:r>
            <a:r>
              <a:rPr lang="ru-RU" sz="2400" dirty="0" err="1" smtClean="0"/>
              <a:t>ок</a:t>
            </a:r>
            <a:r>
              <a:rPr lang="ru-RU" sz="2400" dirty="0" smtClean="0"/>
              <a:t>. 1,8 млн</a:t>
            </a:r>
            <a:r>
              <a:rPr lang="ru-RU" sz="2400" dirty="0" smtClean="0"/>
              <a:t>. </a:t>
            </a:r>
            <a:r>
              <a:rPr lang="ru-RU" sz="2400" dirty="0" smtClean="0"/>
              <a:t>(на </a:t>
            </a:r>
            <a:r>
              <a:rPr lang="ru-RU" sz="2400" dirty="0" smtClean="0"/>
              <a:t>2010 год)</a:t>
            </a:r>
          </a:p>
          <a:p>
            <a:r>
              <a:rPr lang="ru-RU" sz="2400" b="1" dirty="0" err="1" smtClean="0"/>
              <a:t>Новосиби́рск</a:t>
            </a:r>
            <a:r>
              <a:rPr lang="ru-RU" sz="2400" dirty="0" smtClean="0"/>
              <a:t> (</a:t>
            </a:r>
            <a:r>
              <a:rPr lang="ru-RU" sz="2400" dirty="0" smtClean="0"/>
              <a:t>до 1926 года— </a:t>
            </a:r>
            <a:r>
              <a:rPr lang="ru-RU" sz="2400" b="1" dirty="0" err="1" smtClean="0"/>
              <a:t>Новоникола́евск</a:t>
            </a:r>
            <a:r>
              <a:rPr lang="ru-RU" sz="2400" dirty="0" smtClean="0"/>
              <a:t>) — </a:t>
            </a:r>
            <a:r>
              <a:rPr lang="ru-RU" sz="2400" u="sng" dirty="0" smtClean="0"/>
              <a:t>третий по численности населения </a:t>
            </a:r>
            <a:r>
              <a:rPr lang="ru-RU" sz="2400" dirty="0" smtClean="0"/>
              <a:t> и </a:t>
            </a:r>
            <a:r>
              <a:rPr lang="ru-RU" sz="2400" u="sng" dirty="0" smtClean="0"/>
              <a:t>тринадцатый по площади город</a:t>
            </a:r>
            <a:r>
              <a:rPr lang="ru-RU" sz="2400" dirty="0" smtClean="0"/>
              <a:t> в России, </a:t>
            </a:r>
            <a:r>
              <a:rPr lang="ru-RU" sz="2400" dirty="0" smtClean="0"/>
              <a:t>имеет </a:t>
            </a:r>
            <a:r>
              <a:rPr lang="ru-RU" sz="2400" dirty="0" smtClean="0"/>
              <a:t>статус </a:t>
            </a:r>
            <a:r>
              <a:rPr lang="ru-RU" sz="2400" u="sng" dirty="0" smtClean="0"/>
              <a:t>городского округа</a:t>
            </a:r>
            <a:r>
              <a:rPr lang="ru-RU" sz="2400" dirty="0" smtClean="0"/>
              <a:t>, </a:t>
            </a:r>
            <a:r>
              <a:rPr lang="ru-RU" sz="2400" u="sng" dirty="0" smtClean="0"/>
              <a:t>административный центр Новосибирской области</a:t>
            </a:r>
            <a:r>
              <a:rPr lang="ru-RU" sz="2400" dirty="0" smtClean="0"/>
              <a:t> и </a:t>
            </a:r>
            <a:r>
              <a:rPr lang="ru-RU" sz="2400" u="sng" dirty="0" smtClean="0"/>
              <a:t>Сибирского федерального округа</a:t>
            </a:r>
            <a:r>
              <a:rPr lang="ru-RU" sz="2400" dirty="0" smtClean="0"/>
              <a:t>, </a:t>
            </a:r>
            <a:r>
              <a:rPr lang="ru-RU" sz="2400" dirty="0" smtClean="0"/>
              <a:t>научный, культурный, промышленный, транспортный, торговый и деловой центр </a:t>
            </a:r>
            <a:r>
              <a:rPr lang="ru-RU" sz="2400" dirty="0" smtClean="0"/>
              <a:t>Сибири.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3691401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143248"/>
            <a:ext cx="3571900" cy="350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4786326" cy="3190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57290" y="3643314"/>
            <a:ext cx="3071834" cy="857256"/>
          </a:xfrm>
        </p:spPr>
        <p:txBody>
          <a:bodyPr>
            <a:noAutofit/>
          </a:bodyPr>
          <a:lstStyle/>
          <a:p>
            <a:r>
              <a:rPr lang="ru-RU" sz="5400" dirty="0" smtClean="0"/>
              <a:t>Флаг</a:t>
            </a:r>
            <a:endParaRPr lang="ru-RU" sz="5400" dirty="0"/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786446" y="2000240"/>
            <a:ext cx="3071834" cy="85725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Герб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357166"/>
            <a:ext cx="3565020" cy="1082978"/>
          </a:xfrm>
        </p:spPr>
        <p:txBody>
          <a:bodyPr/>
          <a:lstStyle/>
          <a:p>
            <a:pPr algn="ctr"/>
            <a:r>
              <a:rPr lang="ru-RU" dirty="0" smtClean="0"/>
              <a:t>Флаг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86380" y="1785926"/>
            <a:ext cx="3657600" cy="26908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Зелёное поле — здоровье, природные богатства Сибири, белое поле — чистоту и снега Сибири. Голубая перевязь с белыми волнами — река Обь, на которой стоит город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571604" y="1714488"/>
            <a:ext cx="3657600" cy="44053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Чёрно-серебристый тонкий пояс на щите герба символизирует Транссибирскую железнодорожную магистраль. Количество зубцов на короне определят статус населённого пункта, подчеркивая, что Новосибирск — областной центр. Соболи, лук и стрелы заимствованы с исторического герба Сибири.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643042" y="285728"/>
            <a:ext cx="3565020" cy="108297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Герб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714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Новосибирское Авиационное Производственное Объединение</a:t>
            </a:r>
            <a:r>
              <a:rPr lang="ru-RU" sz="3600" dirty="0" smtClean="0"/>
              <a:t> им. В.П. Чкалова, </a:t>
            </a:r>
            <a:r>
              <a:rPr lang="ru-RU" sz="3600" b="1" dirty="0" smtClean="0"/>
              <a:t>ОАО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2285992"/>
            <a:ext cx="7783832" cy="4071966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Сфера деятельности: </a:t>
            </a:r>
            <a:r>
              <a:rPr lang="ru-RU" sz="2800" dirty="0" smtClean="0"/>
              <a:t>авиационная промышленность (самолетостроение, а также металлическое и пластмассовое литье, штамповка, сварка, механическая обработка, электрохимия, </a:t>
            </a:r>
            <a:r>
              <a:rPr lang="ru-RU" sz="2800" dirty="0" err="1" smtClean="0"/>
              <a:t>прессформы</a:t>
            </a:r>
            <a:r>
              <a:rPr lang="ru-RU" sz="2800" dirty="0" smtClean="0"/>
              <a:t> и матрицы, изделия из композиционных материалов, высокопроизводительное и высококачественное производство профилей, сборка и покраска продукции)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544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Новосибирское Авиационное Производственное Объединение</a:t>
            </a:r>
            <a:r>
              <a:rPr lang="ru-RU" sz="3600" dirty="0" smtClean="0"/>
              <a:t> им. В.П. Чкалова, </a:t>
            </a:r>
            <a:r>
              <a:rPr lang="ru-RU" sz="3600" b="1" dirty="0" smtClean="0"/>
              <a:t>ОАО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353" t="33203" r="8447" b="13086"/>
          <a:stretch>
            <a:fillRect/>
          </a:stretch>
        </p:blipFill>
        <p:spPr bwMode="auto">
          <a:xfrm>
            <a:off x="2214546" y="2143116"/>
            <a:ext cx="5643602" cy="41945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Новосибирский государственный академический театр оперы и балета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423" t="10163" r="3455" b="9552"/>
          <a:stretch>
            <a:fillRect/>
          </a:stretch>
        </p:blipFill>
        <p:spPr bwMode="auto">
          <a:xfrm>
            <a:off x="1285852" y="1643050"/>
            <a:ext cx="3643338" cy="312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96158" cy="34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972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Часовня Святителя Николая </a:t>
            </a:r>
            <a:r>
              <a:rPr lang="ru-RU" sz="4000" b="1" dirty="0" smtClean="0"/>
              <a:t>Чудотворца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323" b="3643"/>
          <a:stretch>
            <a:fillRect/>
          </a:stretch>
        </p:blipFill>
        <p:spPr bwMode="auto">
          <a:xfrm>
            <a:off x="5072066" y="2500306"/>
            <a:ext cx="385762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4140" t="9961" r="15576" b="32422"/>
          <a:stretch>
            <a:fillRect/>
          </a:stretch>
        </p:blipFill>
        <p:spPr bwMode="auto">
          <a:xfrm>
            <a:off x="1285852" y="1500174"/>
            <a:ext cx="392909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156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Города миллионеры России</vt:lpstr>
      <vt:lpstr>Новосибирск</vt:lpstr>
      <vt:lpstr>Краткая информация</vt:lpstr>
      <vt:lpstr>Флаг</vt:lpstr>
      <vt:lpstr>Флаг</vt:lpstr>
      <vt:lpstr>Новосибирское Авиационное Производственное Объединение им. В.П. Чкалова, ОАО</vt:lpstr>
      <vt:lpstr>Новосибирское Авиационное Производственное Объединение им. В.П. Чкалова, ОАО</vt:lpstr>
      <vt:lpstr>Новосибирский государственный академический театр оперы и балета</vt:lpstr>
      <vt:lpstr>Часовня Святителя Николая Чудотворца</vt:lpstr>
      <vt:lpstr>Новосибирский музей железнодорожной техники им. Н. А. Акулинина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миллионеры России</dc:title>
  <dc:creator>Admin</dc:creator>
  <cp:lastModifiedBy>Admin</cp:lastModifiedBy>
  <cp:revision>7</cp:revision>
  <dcterms:created xsi:type="dcterms:W3CDTF">2011-02-22T07:17:00Z</dcterms:created>
  <dcterms:modified xsi:type="dcterms:W3CDTF">2011-02-22T08:26:01Z</dcterms:modified>
</cp:coreProperties>
</file>