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CC36642-D6AF-4AC0-B7A3-6DC49A424393}" type="datetimeFigureOut">
              <a:rPr lang="ru-RU" smtClean="0"/>
              <a:t>22.02.2011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7A21B6A-7FC9-4B34-9779-4D9659E9668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0%D1%81%D0%B5%D0%BB%D0%B5%D0%BD%D0%B8%D0%B5_%D0%9C%D0%BE%D1%81%D0%BA%D0%B2%D1%8B" TargetMode="External"/><Relationship Id="rId3" Type="http://schemas.openxmlformats.org/officeDocument/2006/relationships/hyperlink" Target="http://ru.wikipedia.org/wiki/%D0%A0%D0%BE%D1%81%D1%81%D0%B8%D1%8F" TargetMode="External"/><Relationship Id="rId7" Type="http://schemas.openxmlformats.org/officeDocument/2006/relationships/hyperlink" Target="http://ru.wikipedia.org/wiki/%D0%9C%D0%BE%D1%81%D0%BA%D0%BE%D0%B2%D1%81%D0%BA%D0%B0%D1%8F_%D0%BE%D0%B1%D0%BB%D0%B0%D1%81%D1%82%D1%8C" TargetMode="External"/><Relationship Id="rId2" Type="http://schemas.openxmlformats.org/officeDocument/2006/relationships/hyperlink" Target="http://ru.wikipedia.org/wiki/%D0%A1%D1%82%D0%BE%D0%BB%D0%B8%D1%86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A6%D0%B5%D0%BD%D1%82%D1%80%D0%B0%D0%BB%D1%8C%D0%BD%D1%8B%D0%B9_%D1%84%D0%B5%D0%B4%D0%B5%D1%80%D0%B0%D0%BB%D1%8C%D0%BD%D1%8B%D0%B9_%D0%BE%D0%BA%D1%80%D1%83%D0%B3" TargetMode="External"/><Relationship Id="rId5" Type="http://schemas.openxmlformats.org/officeDocument/2006/relationships/hyperlink" Target="http://ru.wikipedia.org/wiki/%D0%90%D0%B4%D0%BC%D0%B8%D0%BD%D0%B8%D1%81%D1%82%D1%80%D0%B0%D1%82%D0%B8%D0%B2%D0%BD%D1%8B%D0%B9_%D1%86%D0%B5%D0%BD%D1%82%D1%80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ru.wikipedia.org/wiki/%D0%93%D0%BE%D1%80%D0%BE%D0%B4_%D1%84%D0%B5%D0%B4%D0%B5%D1%80%D0%B0%D0%BB%D1%8C%D0%BD%D0%BE%D0%B3%D0%BE_%D0%B7%D0%BD%D0%B0%D1%87%D0%B5%D0%BD%D0%B8%D1%8F_%28%D0%A0%D0%BE%D1%81%D1%81%D0%B8%D1%8F%29" TargetMode="External"/><Relationship Id="rId9" Type="http://schemas.openxmlformats.org/officeDocument/2006/relationships/hyperlink" Target="http://ru.wikipedia.org/wiki/%D0%95%D0%B2%D1%80%D0%BE%D0%BF%D0%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1%80%D0%B0%D0%BD%D1%86%D1%83%D0%B7%D1%81%D0%BA%D0%B8%D0%B9_%D1%89%D0%B8%D1%82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ru.wikipedia.org/wiki/%D0%93%D0%B5%D0%BE%D1%80%D0%B3%D0%B8%D0%B9_%D0%9F%D0%BE%D0%B1%D0%B5%D0%B4%D0%BE%D0%BD%D0%BE%D1%81%D0%B5%D1%8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3%D0%B5%D1%80%D0%B1_%D0%9C%D0%BE%D1%81%D0%BA%D0%B2%D1%8B" TargetMode="External"/><Relationship Id="rId5" Type="http://schemas.openxmlformats.org/officeDocument/2006/relationships/hyperlink" Target="http://ru.wikipedia.org/wiki/%D0%9A%D1%80%D0%B0%D1%81%D0%BD%D1%8B%D0%B9_%D1%86%D0%B2%D0%B5%D1%82" TargetMode="External"/><Relationship Id="rId4" Type="http://schemas.openxmlformats.org/officeDocument/2006/relationships/hyperlink" Target="http://ru.wikipedia.org/wiki/%D0%A4%D0%BB%D0%B0%D0%B3" TargetMode="External"/><Relationship Id="rId9" Type="http://schemas.openxmlformats.org/officeDocument/2006/relationships/hyperlink" Target="http://ru.wikipedia.org/w/index.php?title=%D0%97%D0%BC%D0%B5%D0%B9_%28%D0%B3%D0%B5%D1%80%D0%B0%D0%BB%D1%8C%D0%B4%D0%B8%D0%BA%D0%B0%29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8%D1%84%D1%82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ru.wikipedia.org/wiki/%D0%9C%D0%BE%D1%81%D0%BA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0%B2%D0%B5%D1%82%D1%81%D0%BA%D0%B8%D0%B9_%D0%A1%D0%BE%D1%8E%D0%B7" TargetMode="External"/><Relationship Id="rId5" Type="http://schemas.openxmlformats.org/officeDocument/2006/relationships/hyperlink" Target="http://ru.wikipedia.org/wiki/%D0%A0%D0%BE%D1%81%D1%81%D0%B8%D1%8F" TargetMode="External"/><Relationship Id="rId4" Type="http://schemas.openxmlformats.org/officeDocument/2006/relationships/hyperlink" Target="http://ru.wikipedia.org/wiki/%D0%9C%D0%B5%D1%82%D0%B0%D0%BB%D0%BB%D0%BE%D0%BA%D0%BE%D0%BD%D1%81%D1%82%D1%80%D1%83%D0%BA%D1%86%D0%B8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643050"/>
            <a:ext cx="8062912" cy="3041637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Города миллионеры России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5500702"/>
            <a:ext cx="8062912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Выполнили: </a:t>
            </a:r>
            <a:r>
              <a:rPr lang="ru-RU" sz="2400" dirty="0" err="1" smtClean="0">
                <a:solidFill>
                  <a:schemeClr val="bg1"/>
                </a:solidFill>
              </a:rPr>
              <a:t>Ишутина</a:t>
            </a:r>
            <a:r>
              <a:rPr lang="ru-RU" sz="2400" dirty="0" smtClean="0">
                <a:solidFill>
                  <a:schemeClr val="bg1"/>
                </a:solidFill>
              </a:rPr>
              <a:t> Алина,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Постнова</a:t>
            </a:r>
            <a:r>
              <a:rPr lang="ru-RU" sz="2400" dirty="0" smtClean="0">
                <a:solidFill>
                  <a:schemeClr val="bg1"/>
                </a:solidFill>
              </a:rPr>
              <a:t> Вера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Кремль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 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-3572" t="16216" r="13294" b="17342"/>
          <a:stretch>
            <a:fillRect/>
          </a:stretch>
        </p:blipFill>
        <p:spPr bwMode="auto">
          <a:xfrm>
            <a:off x="571472" y="4143380"/>
            <a:ext cx="3798320" cy="24626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17859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Московский Кремль, замечательный памятник истории и архитектуры, давно уже стал символом не только Москвы, но и всей России. Неповторимый и величавый ансамбль Кремля возвышается в самом центре столицы, на </a:t>
            </a:r>
            <a:r>
              <a:rPr lang="ru-RU" sz="1600" dirty="0" err="1" smtClean="0"/>
              <a:t>Боровицком</a:t>
            </a:r>
            <a:r>
              <a:rPr lang="ru-RU" sz="1600" dirty="0" smtClean="0"/>
              <a:t> холме. Московский Кремль впервые упоминается в летописи 1156 года как "крепость Москва". </a:t>
            </a:r>
            <a:endParaRPr lang="ru-RU" sz="16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4038600" cy="26907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/>
              <a:t>Москва  </a:t>
            </a:r>
            <a:endParaRPr lang="ru-RU" sz="9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3714752"/>
            <a:ext cx="336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55°47'03.86" С  37°42'41.07" 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Краткая информация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71448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     Москва́</a:t>
            </a:r>
            <a:r>
              <a:rPr lang="ru-RU" sz="1800" dirty="0" smtClean="0"/>
              <a:t> — </a:t>
            </a:r>
            <a:r>
              <a:rPr lang="ru-RU" sz="1800" dirty="0" smtClean="0">
                <a:hlinkClick r:id="rId2" tooltip="Столица"/>
              </a:rPr>
              <a:t>столица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3" tooltip="Россия"/>
              </a:rPr>
              <a:t>Российской Федерации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4" tooltip="Город федерального значения (Россия)"/>
              </a:rPr>
              <a:t>город федерального значения</a:t>
            </a:r>
            <a:r>
              <a:rPr lang="ru-RU" sz="1800" dirty="0" smtClean="0"/>
              <a:t>, </a:t>
            </a:r>
            <a:r>
              <a:rPr lang="ru-RU" sz="1800" dirty="0" smtClean="0">
                <a:hlinkClick r:id="rId5" tooltip="Административный центр"/>
              </a:rPr>
              <a:t>административный центр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6" tooltip="Центральный федеральный округ"/>
              </a:rPr>
              <a:t>Центрального федерального округа</a:t>
            </a:r>
            <a:r>
              <a:rPr lang="ru-RU" sz="1800" dirty="0" smtClean="0"/>
              <a:t> и </a:t>
            </a:r>
            <a:r>
              <a:rPr lang="ru-RU" sz="1800" dirty="0" smtClean="0">
                <a:hlinkClick r:id="rId7" tooltip="Московская область"/>
              </a:rPr>
              <a:t>Московской </a:t>
            </a:r>
            <a:r>
              <a:rPr lang="ru-RU" sz="1800" dirty="0" smtClean="0">
                <a:hlinkClick r:id="rId7" tooltip="Московская область"/>
              </a:rPr>
              <a:t>области</a:t>
            </a:r>
            <a:r>
              <a:rPr lang="ru-RU" sz="1800" dirty="0" smtClean="0"/>
              <a:t>, </a:t>
            </a:r>
            <a:r>
              <a:rPr lang="ru-RU" sz="1800" dirty="0" smtClean="0"/>
              <a:t>в состав которой не входит. Крупнейший по численности </a:t>
            </a:r>
            <a:r>
              <a:rPr lang="ru-RU" sz="1800" dirty="0" smtClean="0">
                <a:hlinkClick r:id="rId8" tooltip="Население Москвы"/>
              </a:rPr>
              <a:t>населения</a:t>
            </a:r>
            <a:r>
              <a:rPr lang="ru-RU" sz="1800" dirty="0" smtClean="0"/>
              <a:t> город России и </a:t>
            </a:r>
            <a:r>
              <a:rPr lang="ru-RU" sz="1800" dirty="0" smtClean="0">
                <a:hlinkClick r:id="rId9" tooltip="Европа"/>
              </a:rPr>
              <a:t>Европы</a:t>
            </a:r>
            <a:r>
              <a:rPr lang="ru-RU" sz="1800" dirty="0" smtClean="0"/>
              <a:t>.</a:t>
            </a:r>
            <a:r>
              <a:rPr lang="ru-RU" sz="1800" baseline="30000" dirty="0" smtClean="0"/>
              <a:t> </a:t>
            </a:r>
            <a:r>
              <a:rPr lang="ru-RU" sz="1800" dirty="0" smtClean="0"/>
              <a:t>Входит </a:t>
            </a:r>
            <a:r>
              <a:rPr lang="ru-RU" sz="1800" dirty="0" smtClean="0"/>
              <a:t>в десятку крупнейших городов </a:t>
            </a:r>
            <a:r>
              <a:rPr lang="ru-RU" sz="1800" dirty="0" smtClean="0"/>
              <a:t>мира. 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928802"/>
            <a:ext cx="4454156" cy="2978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Герб и флаг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929198"/>
            <a:ext cx="2500330" cy="1666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214422"/>
            <a:ext cx="1643074" cy="1948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00364" y="4286256"/>
            <a:ext cx="57864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</a:t>
            </a:r>
            <a:r>
              <a:rPr lang="ru-RU" sz="1600" dirty="0" smtClean="0">
                <a:hlinkClick r:id="rId4"/>
              </a:rPr>
              <a:t>Флаг</a:t>
            </a:r>
            <a:r>
              <a:rPr lang="ru-RU" sz="1600" dirty="0" smtClean="0"/>
              <a:t> города Москвы представляет собой прямоугольное полотнище с отношением ширины к длине 2:3, тёмно-</a:t>
            </a:r>
            <a:r>
              <a:rPr lang="ru-RU" sz="1600" dirty="0" smtClean="0">
                <a:hlinkClick r:id="rId5" tooltip="Красный цвет"/>
              </a:rPr>
              <a:t>красного цвета</a:t>
            </a:r>
            <a:r>
              <a:rPr lang="ru-RU" sz="1600" dirty="0" smtClean="0"/>
              <a:t>, с двусторонним изображением в центре флага основного элемента </a:t>
            </a:r>
            <a:r>
              <a:rPr lang="ru-RU" sz="1600" dirty="0" smtClean="0">
                <a:hlinkClick r:id="rId6" tooltip="Герб Москвы"/>
              </a:rPr>
              <a:t>герба города Москвы</a:t>
            </a:r>
            <a:r>
              <a:rPr lang="ru-RU" sz="1600" dirty="0" smtClean="0"/>
              <a:t> — развёрнутого от древка Святого </a:t>
            </a:r>
            <a:r>
              <a:rPr lang="ru-RU" sz="1600" dirty="0" smtClean="0">
                <a:hlinkClick r:id="rId7" tooltip="Георгий Победоносец"/>
              </a:rPr>
              <a:t>Георгия Победоносца</a:t>
            </a:r>
            <a:r>
              <a:rPr lang="ru-RU" sz="1600" dirty="0" smtClean="0"/>
              <a:t>. Габаритная ширина изображения основного элемента герба на флаге города Москвы должна составлять 2/5 части длины полотнища флага».</a:t>
            </a:r>
            <a:endParaRPr lang="ru-RU" sz="1600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57224" y="1357298"/>
            <a:ext cx="55721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«Герб города Москвы представляет собой изображение на темно-красном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8" tooltip="Французский щит"/>
              </a:rPr>
              <a:t>геральдическом щите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с отношением ширины к высоте 8:9 развернутого вправо от зрителя всадника —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7" tooltip="Георгий Победоносец"/>
              </a:rPr>
              <a:t>Святого Георгия Победоносца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в серебряных доспехах и голубой мантии (плаще), на серебряном коне, поражающего золотым копьем черного </a:t>
            </a: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hlinkClick r:id="rId9" tooltip="Змей (геральдика) (страница отсутствует)"/>
              </a:rPr>
              <a:t>Змея</a:t>
            </a: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Карачаровский механический завод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2400" b="1" dirty="0" err="1" smtClean="0"/>
              <a:t>Карача́ровский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механи́ческий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заво́д</a:t>
            </a:r>
            <a:r>
              <a:rPr lang="ru-RU" sz="2400" dirty="0" smtClean="0"/>
              <a:t> (КМЗ) — крупное предприятие в </a:t>
            </a:r>
            <a:r>
              <a:rPr lang="ru-RU" sz="2400" dirty="0" smtClean="0">
                <a:hlinkClick r:id="rId2" tooltip="Москва"/>
              </a:rPr>
              <a:t>Москве</a:t>
            </a:r>
            <a:r>
              <a:rPr lang="ru-RU" sz="2400" dirty="0" smtClean="0"/>
              <a:t>, ныне производящее подъёмно-транспортное оборудование, в основном </a:t>
            </a:r>
            <a:r>
              <a:rPr lang="ru-RU" sz="2400" dirty="0" smtClean="0">
                <a:hlinkClick r:id="rId3" tooltip="Лифт"/>
              </a:rPr>
              <a:t>лифты</a:t>
            </a:r>
            <a:r>
              <a:rPr lang="ru-RU" sz="2400" dirty="0" smtClean="0"/>
              <a:t>, ранее производившее также сложные </a:t>
            </a:r>
            <a:r>
              <a:rPr lang="ru-RU" sz="2400" dirty="0" smtClean="0">
                <a:hlinkClick r:id="rId4" tooltip="Металлоконструкция"/>
              </a:rPr>
              <a:t>металлоконструкции</a:t>
            </a:r>
            <a:r>
              <a:rPr lang="ru-RU" sz="2400" dirty="0" smtClean="0"/>
              <a:t> для различных объектов, строившихся на территории </a:t>
            </a:r>
            <a:r>
              <a:rPr lang="ru-RU" sz="2400" dirty="0" smtClean="0">
                <a:hlinkClick r:id="rId5" tooltip="Россия"/>
              </a:rPr>
              <a:t>России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6" tooltip="Советский Союз"/>
              </a:rPr>
              <a:t>Советского союза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4929198"/>
            <a:ext cx="39671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Карачаровский механический завод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500990" cy="47404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Новодевичий монастырь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Новодевичий </a:t>
            </a:r>
            <a:r>
              <a:rPr lang="ru-RU" sz="1600" dirty="0" smtClean="0"/>
              <a:t>женский монастырь расположен на юго-западе Москвы, в излучине Москвы-реки. Ансамбль Новодевичьего монастыря - выдающийся памятник архитектуры 16-17 веков.</a:t>
            </a:r>
            <a:endParaRPr lang="ru-RU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428868"/>
            <a:ext cx="4038600" cy="2681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r="24206" b="16216"/>
          <a:stretch>
            <a:fillRect/>
          </a:stretch>
        </p:blipFill>
        <p:spPr bwMode="auto">
          <a:xfrm>
            <a:off x="1000100" y="3571876"/>
            <a:ext cx="3100384" cy="3019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399032"/>
          </a:xfrm>
        </p:spPr>
        <p:txBody>
          <a:bodyPr/>
          <a:lstStyle/>
          <a:p>
            <a:pPr algn="ctr"/>
            <a:r>
              <a:rPr lang="ru-RU" b="1" dirty="0" smtClean="0"/>
              <a:t>Усадьба Кусково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22437"/>
            <a:ext cx="471487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Уникальный </a:t>
            </a:r>
            <a:r>
              <a:rPr lang="ru-RU" sz="1600" dirty="0" smtClean="0"/>
              <a:t>памятник 18 века расположен в Перовском районе Москвы. Архитектурный ансамбль усадьбы сложился в середине 18 века. До наших дней сохранились замечательные усадебные постройки - дворец, Грот, Эрмитаж, Большая каменная оранжерея, старинная церковь.</a:t>
            </a:r>
            <a:endParaRPr lang="ru-RU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4038600" cy="2901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4"/>
            <a:ext cx="3810000" cy="2705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Храм Христа Спасителя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22437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     </a:t>
            </a:r>
            <a:r>
              <a:rPr lang="ru-RU" sz="1400" dirty="0" smtClean="0"/>
              <a:t>25 </a:t>
            </a:r>
            <a:r>
              <a:rPr lang="ru-RU" sz="1400" dirty="0" smtClean="0"/>
              <a:t>декабря 1812 года российский император Александр I издал манифест, по которому в Москве предполагалось возвести храм в честь победы России над армией Наполеона. Новый храм должен был стать олицетворением подвига русского народа и ознаменованием "благодарности к Промыслу Божию, спасшему Россию от грозившей ей гибели".</a:t>
            </a:r>
            <a:endParaRPr lang="ru-RU" sz="1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866308" cy="4525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5357" t="21847" r="11309" b="13964"/>
          <a:stretch>
            <a:fillRect/>
          </a:stretch>
        </p:blipFill>
        <p:spPr bwMode="auto">
          <a:xfrm>
            <a:off x="785786" y="4000504"/>
            <a:ext cx="3786214" cy="25692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69</TotalTime>
  <Words>263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Города миллионеры России</vt:lpstr>
      <vt:lpstr>Москва  </vt:lpstr>
      <vt:lpstr>Краткая информация</vt:lpstr>
      <vt:lpstr>Герб и флаг</vt:lpstr>
      <vt:lpstr>Карачаровский механический завод </vt:lpstr>
      <vt:lpstr>Карачаровский механический завод</vt:lpstr>
      <vt:lpstr>Новодевичий монастырь</vt:lpstr>
      <vt:lpstr>Усадьба Кусково </vt:lpstr>
      <vt:lpstr>Храм Христа Спасителя</vt:lpstr>
      <vt:lpstr>Кремль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миллионеры России</dc:title>
  <dc:creator>User</dc:creator>
  <cp:lastModifiedBy>User</cp:lastModifiedBy>
  <cp:revision>7</cp:revision>
  <dcterms:created xsi:type="dcterms:W3CDTF">2011-02-22T07:17:13Z</dcterms:created>
  <dcterms:modified xsi:type="dcterms:W3CDTF">2011-02-22T08:27:02Z</dcterms:modified>
</cp:coreProperties>
</file>