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58" r:id="rId5"/>
    <p:sldId id="275" r:id="rId6"/>
    <p:sldId id="259" r:id="rId7"/>
    <p:sldId id="260" r:id="rId8"/>
    <p:sldId id="274" r:id="rId9"/>
    <p:sldId id="261" r:id="rId10"/>
    <p:sldId id="277" r:id="rId11"/>
    <p:sldId id="263" r:id="rId12"/>
    <p:sldId id="273" r:id="rId13"/>
    <p:sldId id="264" r:id="rId14"/>
    <p:sldId id="265" r:id="rId15"/>
    <p:sldId id="266" r:id="rId16"/>
    <p:sldId id="267" r:id="rId17"/>
    <p:sldId id="268" r:id="rId18"/>
    <p:sldId id="269" r:id="rId19"/>
    <p:sldId id="271" r:id="rId20"/>
    <p:sldId id="272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allday.ru/uploads/posts/2009-04/1239661210_ramka2.jp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lex\&#1056;&#1072;&#1073;&#1086;&#1095;&#1080;&#1081;%20&#1089;&#1090;&#1086;&#1083;\&#1058;&#1072;&#1085;&#1094;&#1091;&#1102;&#1090;%20&#1074;&#1089;&#1077;\los_del_rio_-_macarena.mp3" TargetMode="Externa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mayli.ru/smile/muzikaa-932.html" TargetMode="External"/><Relationship Id="rId13" Type="http://schemas.openxmlformats.org/officeDocument/2006/relationships/hyperlink" Target="http://www.smayli.ru/smile/muzikaa-468.html" TargetMode="External"/><Relationship Id="rId3" Type="http://schemas.openxmlformats.org/officeDocument/2006/relationships/hyperlink" Target="http://www.smayli.ru/smile/muzikaa-1180.html" TargetMode="External"/><Relationship Id="rId7" Type="http://schemas.openxmlformats.org/officeDocument/2006/relationships/hyperlink" Target="http://www.smayli.ru/smile/muzikaa-1144.html" TargetMode="External"/><Relationship Id="rId12" Type="http://schemas.openxmlformats.org/officeDocument/2006/relationships/hyperlink" Target="http://www.smayli.ru/smile/muzikaa-484.html" TargetMode="External"/><Relationship Id="rId2" Type="http://schemas.openxmlformats.org/officeDocument/2006/relationships/hyperlink" Target="http://www.smayli.ru/muzikaa.html" TargetMode="External"/><Relationship Id="rId16" Type="http://schemas.openxmlformats.org/officeDocument/2006/relationships/hyperlink" Target="http://i.allday.ru/uploads/posts/2009-04/1239661210_ramka2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mayli.ru/smile/muzikaa-1148.html" TargetMode="External"/><Relationship Id="rId11" Type="http://schemas.openxmlformats.org/officeDocument/2006/relationships/hyperlink" Target="http://www.smayli.ru/smile/muzikaa-619.html" TargetMode="External"/><Relationship Id="rId5" Type="http://schemas.openxmlformats.org/officeDocument/2006/relationships/hyperlink" Target="http://www.smayli.ru/smile/muzikaa-1161.html" TargetMode="External"/><Relationship Id="rId15" Type="http://schemas.openxmlformats.org/officeDocument/2006/relationships/hyperlink" Target="http://www.smayli.ru/smile/muzikaa-423.html" TargetMode="External"/><Relationship Id="rId10" Type="http://schemas.openxmlformats.org/officeDocument/2006/relationships/hyperlink" Target="http://www.smayli.ru/smile/muzikaa-825.html" TargetMode="External"/><Relationship Id="rId4" Type="http://schemas.openxmlformats.org/officeDocument/2006/relationships/hyperlink" Target="http://www.smayli.ru/smile/muzikaa-1175.html" TargetMode="External"/><Relationship Id="rId9" Type="http://schemas.openxmlformats.org/officeDocument/2006/relationships/hyperlink" Target="http://www.smayli.ru/smile/muzikaa-909.html" TargetMode="External"/><Relationship Id="rId14" Type="http://schemas.openxmlformats.org/officeDocument/2006/relationships/hyperlink" Target="http://www.smayli.ru/smile/muzikaa-439.html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mayli.ru/smile/muzikaa-119.html" TargetMode="External"/><Relationship Id="rId3" Type="http://schemas.openxmlformats.org/officeDocument/2006/relationships/hyperlink" Target="http://www.smayli.ru/smile/muzikaa-257.html" TargetMode="External"/><Relationship Id="rId7" Type="http://schemas.openxmlformats.org/officeDocument/2006/relationships/hyperlink" Target="http://www.smayli.ru/smile/muzikaa-161.html" TargetMode="External"/><Relationship Id="rId12" Type="http://schemas.openxmlformats.org/officeDocument/2006/relationships/hyperlink" Target="http://www.zaycev.net/pages/163/16351.shtml?miniplayer=true" TargetMode="External"/><Relationship Id="rId2" Type="http://schemas.openxmlformats.org/officeDocument/2006/relationships/hyperlink" Target="http://www.smayli.ru/smile/muzikaa-405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mayli.ru/smile/muzikaa-177.html" TargetMode="External"/><Relationship Id="rId11" Type="http://schemas.openxmlformats.org/officeDocument/2006/relationships/hyperlink" Target="http://www.smayli.ru/smile/jivotniea-3774.html" TargetMode="External"/><Relationship Id="rId5" Type="http://schemas.openxmlformats.org/officeDocument/2006/relationships/hyperlink" Target="http://www.smayli.ru/smile/muzikaa-194.html" TargetMode="External"/><Relationship Id="rId10" Type="http://schemas.openxmlformats.org/officeDocument/2006/relationships/hyperlink" Target="http://www.smayli.ru/smile/muzikaa-60.html" TargetMode="External"/><Relationship Id="rId4" Type="http://schemas.openxmlformats.org/officeDocument/2006/relationships/hyperlink" Target="http://www.smayli.ru/smile/muzikaa-200.html" TargetMode="External"/><Relationship Id="rId9" Type="http://schemas.openxmlformats.org/officeDocument/2006/relationships/hyperlink" Target="http://www.smayli.ru/smile/muzikaa-88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Картинка 8 из 1714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7757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436096" y="2132856"/>
            <a:ext cx="30963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800" b="1" dirty="0" err="1" smtClean="0">
                <a:solidFill>
                  <a:schemeClr val="accent2"/>
                </a:solidFill>
                <a:latin typeface="Monotype Corsiva" pitchFamily="66" charset="0"/>
              </a:rPr>
              <a:t>Физминутка</a:t>
            </a:r>
            <a:r>
              <a:rPr lang="ru-RU" sz="2800" b="1" dirty="0" smtClean="0">
                <a:solidFill>
                  <a:schemeClr val="accent2"/>
                </a:solidFill>
                <a:latin typeface="Monotype Corsiva" pitchFamily="66" charset="0"/>
              </a:rPr>
              <a:t> </a:t>
            </a:r>
          </a:p>
          <a:p>
            <a:r>
              <a:rPr lang="ru-RU" sz="2800" b="1" dirty="0" smtClean="0">
                <a:solidFill>
                  <a:schemeClr val="accent2"/>
                </a:solidFill>
                <a:latin typeface="Monotype Corsiva" pitchFamily="66" charset="0"/>
              </a:rPr>
              <a:t>    «Танцуют все!!!»</a:t>
            </a:r>
            <a:endParaRPr lang="en-US" sz="2800" dirty="0" smtClean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32040" y="4509120"/>
            <a:ext cx="28803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Автор презентации: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Брунь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Марина Владимировна</a:t>
            </a:r>
          </a:p>
          <a:p>
            <a:pPr algn="r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учитель начальных классов</a:t>
            </a:r>
          </a:p>
          <a:p>
            <a:pPr algn="r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МОУ СОШ № 50</a:t>
            </a:r>
          </a:p>
          <a:p>
            <a:pPr algn="r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г. Краснодара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uzikaa-40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2113890"/>
            <a:ext cx="1800200" cy="2160240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uzikaa-114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2492896"/>
            <a:ext cx="2948336" cy="2459662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uzikaa-11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2060848"/>
            <a:ext cx="2520279" cy="2520279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uzikaa-93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1988840"/>
            <a:ext cx="1695219" cy="2436093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uzikaa-90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1916831"/>
            <a:ext cx="2124236" cy="2549083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uzikaa-82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1716198"/>
            <a:ext cx="2232248" cy="2697300"/>
          </a:xfrm>
          <a:prstGeom prst="rect">
            <a:avLst/>
          </a:prstGeom>
        </p:spPr>
      </p:pic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etia-8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2420888"/>
            <a:ext cx="1717113" cy="2029315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etia-5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2060848"/>
            <a:ext cx="2376264" cy="2745905"/>
          </a:xfrm>
          <a:prstGeom prst="rect">
            <a:avLst/>
          </a:prstGeom>
        </p:spPr>
      </p:pic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muzikaa-6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2132856"/>
            <a:ext cx="1860687" cy="3208080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uzikaa-8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2060847"/>
            <a:ext cx="1941934" cy="3074729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muzikaa-25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0364" y="2000240"/>
            <a:ext cx="3214709" cy="2571768"/>
          </a:xfrm>
          <a:prstGeom prst="rect">
            <a:avLst/>
          </a:prstGeom>
        </p:spPr>
      </p:pic>
      <p:pic>
        <p:nvPicPr>
          <p:cNvPr id="4" name="los_del_rio_-_macaren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67544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7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uzikaa-16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1484784"/>
            <a:ext cx="2232248" cy="3125147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uzikaa-42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2348880"/>
            <a:ext cx="1732012" cy="1971303"/>
          </a:xfrm>
          <a:prstGeom prst="rect">
            <a:avLst/>
          </a:prstGeom>
        </p:spPr>
      </p:pic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uzikaa-43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276872"/>
            <a:ext cx="3098303" cy="1902123"/>
          </a:xfrm>
          <a:prstGeom prst="rect">
            <a:avLst/>
          </a:prstGeom>
        </p:spPr>
      </p:pic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uzikaa-43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1700808"/>
            <a:ext cx="2160240" cy="2808312"/>
          </a:xfrm>
          <a:prstGeom prst="rect">
            <a:avLst/>
          </a:prstGeom>
        </p:spPr>
      </p:pic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uzikaa-43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2132856"/>
            <a:ext cx="2520280" cy="2520280"/>
          </a:xfrm>
          <a:prstGeom prst="rect">
            <a:avLst/>
          </a:prstGeom>
        </p:spPr>
      </p:pic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uzikaa-46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1700808"/>
            <a:ext cx="2577886" cy="2974483"/>
          </a:xfrm>
          <a:prstGeom prst="rect">
            <a:avLst/>
          </a:prstGeom>
        </p:spPr>
      </p:pic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jivotniea-377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2348880"/>
            <a:ext cx="2376264" cy="1971219"/>
          </a:xfrm>
          <a:prstGeom prst="rect">
            <a:avLst/>
          </a:prstGeom>
        </p:spPr>
      </p:pic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uzikaa-17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2060848"/>
            <a:ext cx="2304256" cy="230425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500174"/>
            <a:ext cx="35623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www.smayli.ru/muzikaa.html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71736" y="142852"/>
            <a:ext cx="3451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Использованные  источники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2428868"/>
            <a:ext cx="6786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www.smayli.ru/smile/muzikaa-1180.html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2786058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www.smayli.ru/smile/muzikaa-1175.html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3214686"/>
            <a:ext cx="6572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www.smayli.ru/smile/muzikaa-1161.html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3643314"/>
            <a:ext cx="6357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www.smayli.ru/smile/muzikaa-1148.html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4000504"/>
            <a:ext cx="5143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www.smayli.ru/smile/muzikaa-1144.html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4357694"/>
            <a:ext cx="45645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www.smayli.ru/smile/muzikaa-932.html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4786322"/>
            <a:ext cx="45645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9"/>
              </a:rPr>
              <a:t>http://</a:t>
            </a:r>
            <a:r>
              <a:rPr lang="en-US" dirty="0" smtClean="0">
                <a:hlinkClick r:id="rId9"/>
              </a:rPr>
              <a:t>www.smayli.ru/smile/muzikaa-909.html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14348" y="1142984"/>
            <a:ext cx="45645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0"/>
              </a:rPr>
              <a:t>http://</a:t>
            </a:r>
            <a:r>
              <a:rPr lang="en-US" dirty="0" smtClean="0">
                <a:hlinkClick r:id="rId10"/>
              </a:rPr>
              <a:t>www.smayli.ru/smile/muzikaa-825.html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14348" y="5214950"/>
            <a:ext cx="45645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1"/>
              </a:rPr>
              <a:t>http://</a:t>
            </a:r>
            <a:r>
              <a:rPr lang="en-US" dirty="0" smtClean="0">
                <a:hlinkClick r:id="rId11"/>
              </a:rPr>
              <a:t>www.smayli.ru/smile/muzikaa-619.html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14348" y="5572140"/>
            <a:ext cx="45645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2"/>
              </a:rPr>
              <a:t>http://</a:t>
            </a:r>
            <a:r>
              <a:rPr lang="en-US" dirty="0" smtClean="0">
                <a:hlinkClick r:id="rId12"/>
              </a:rPr>
              <a:t>www.smayli.ru/smile/muzikaa-484.html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14348" y="857232"/>
            <a:ext cx="45645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3"/>
              </a:rPr>
              <a:t>http://</a:t>
            </a:r>
            <a:r>
              <a:rPr lang="en-US" dirty="0" smtClean="0">
                <a:hlinkClick r:id="rId13"/>
              </a:rPr>
              <a:t>www.smayli.ru/smile/muzikaa-468.html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14348" y="500042"/>
            <a:ext cx="45645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4"/>
              </a:rPr>
              <a:t>http://</a:t>
            </a:r>
            <a:r>
              <a:rPr lang="en-US" dirty="0" smtClean="0">
                <a:hlinkClick r:id="rId14"/>
              </a:rPr>
              <a:t>www.smayli.ru/smile/muzikaa-439.html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14348" y="5929330"/>
            <a:ext cx="45645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4"/>
              </a:rPr>
              <a:t>http://</a:t>
            </a:r>
            <a:r>
              <a:rPr lang="en-US" dirty="0" smtClean="0">
                <a:hlinkClick r:id="rId14"/>
              </a:rPr>
              <a:t>www.smayli.ru/smile/muzikaa-439.html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14348" y="6286520"/>
            <a:ext cx="45645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5"/>
              </a:rPr>
              <a:t>http://</a:t>
            </a:r>
            <a:r>
              <a:rPr lang="en-US" dirty="0" smtClean="0">
                <a:hlinkClick r:id="rId15"/>
              </a:rPr>
              <a:t>www.smayli.ru/smile/muzikaa-423.html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14348" y="1928802"/>
            <a:ext cx="64294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6"/>
              </a:rPr>
              <a:t>http://</a:t>
            </a:r>
            <a:r>
              <a:rPr lang="en-US" dirty="0" smtClean="0">
                <a:hlinkClick r:id="rId16"/>
              </a:rPr>
              <a:t>i.allday.ru/uploads/posts/2009-04/1239661210_ramka2.jpg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14290"/>
            <a:ext cx="45645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www.smayli.ru/smile/muzikaa-405.html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642918"/>
            <a:ext cx="45645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www.smayli.ru/smile/muzikaa-257.html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000108"/>
            <a:ext cx="45645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www.smayli.ru/smile/muzikaa-200.html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428736"/>
            <a:ext cx="45645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www.smayli.ru/smile/muzikaa-194.html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1857364"/>
            <a:ext cx="45645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www.smayli.ru/smile/muzikaa-177.html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2285992"/>
            <a:ext cx="45645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www.smayli.ru/smile/muzikaa-161.html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2714620"/>
            <a:ext cx="45645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www.smayli.ru/smile/muzikaa-119.html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3143248"/>
            <a:ext cx="44475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9"/>
              </a:rPr>
              <a:t>http://</a:t>
            </a:r>
            <a:r>
              <a:rPr lang="en-US" dirty="0" smtClean="0">
                <a:hlinkClick r:id="rId9"/>
              </a:rPr>
              <a:t>www.smayli.ru/smile/muzikaa-88.html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3571876"/>
            <a:ext cx="44475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0"/>
              </a:rPr>
              <a:t>http://</a:t>
            </a:r>
            <a:r>
              <a:rPr lang="en-US" dirty="0" smtClean="0">
                <a:hlinkClick r:id="rId10"/>
              </a:rPr>
              <a:t>www.smayli.ru/smile/muzikaa-60.html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4000504"/>
            <a:ext cx="56436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1"/>
              </a:rPr>
              <a:t>http://</a:t>
            </a:r>
            <a:r>
              <a:rPr lang="en-US" dirty="0" smtClean="0">
                <a:hlinkClick r:id="rId11"/>
              </a:rPr>
              <a:t>www.smayli.ru/smile/jivotniea-3774.html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14348" y="4357694"/>
            <a:ext cx="66437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2"/>
              </a:rPr>
              <a:t>http://</a:t>
            </a:r>
            <a:r>
              <a:rPr lang="en-US" dirty="0" smtClean="0">
                <a:hlinkClick r:id="rId12"/>
              </a:rPr>
              <a:t>www.zaycev.net/pages/163/16351.shtml?miniplayer=true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muzikaa-20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1643050"/>
            <a:ext cx="2467271" cy="2741410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ani_1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1393066"/>
            <a:ext cx="1790510" cy="3392545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smayli.ru/data/smiles/muzikaa-61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143116"/>
            <a:ext cx="3186706" cy="214188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uzikaa-118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1423758"/>
            <a:ext cx="2376264" cy="3113725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uzikaa-96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1844824"/>
            <a:ext cx="2160240" cy="3024336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uzikaa-19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1844824"/>
            <a:ext cx="1643806" cy="3242576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uzikaa-116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204864"/>
            <a:ext cx="2638996" cy="2592288"/>
          </a:xfrm>
          <a:prstGeom prst="rect">
            <a:avLst/>
          </a:prstGeo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106</Words>
  <Application>Microsoft Office PowerPoint</Application>
  <PresentationFormat>Экран (4:3)</PresentationFormat>
  <Paragraphs>34</Paragraphs>
  <Slides>29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Александр</cp:lastModifiedBy>
  <cp:revision>17</cp:revision>
  <dcterms:modified xsi:type="dcterms:W3CDTF">2011-03-12T11:36:41Z</dcterms:modified>
</cp:coreProperties>
</file>