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2" r:id="rId16"/>
    <p:sldId id="263" r:id="rId17"/>
    <p:sldId id="264" r:id="rId18"/>
    <p:sldId id="265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665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F7D-1CBD-43C6-AFDB-BD040F99FD9A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7EB11-0443-40FC-94E7-403D4D73D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EB11-0443-40FC-94E7-403D4D73D8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67FF2C-2837-464B-8BAE-88757B29CBD7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FF86E9-02D0-4CBF-9380-9EE08FBBFC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8099328" cy="3929090"/>
          </a:xfrm>
        </p:spPr>
        <p:txBody>
          <a:bodyPr>
            <a:normAutofit/>
          </a:bodyPr>
          <a:lstStyle/>
          <a:p>
            <a:r>
              <a:rPr lang="ru-RU" sz="6600" b="0" i="1" dirty="0" smtClean="0">
                <a:solidFill>
                  <a:schemeClr val="accent1">
                    <a:lumMod val="50000"/>
                  </a:schemeClr>
                </a:solidFill>
              </a:rPr>
              <a:t>Тема урока: </a:t>
            </a:r>
            <a:r>
              <a:rPr lang="ru-RU" sz="6600" b="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«Спички детям не игрушка, но…»</a:t>
            </a:r>
            <a:endParaRPr lang="ru-RU" sz="6600" b="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8388096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Новая папка\panno-bi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429024" cy="3921298"/>
          </a:xfrm>
          <a:prstGeom prst="rect">
            <a:avLst/>
          </a:prstGeom>
          <a:noFill/>
        </p:spPr>
      </p:pic>
      <p:pic>
        <p:nvPicPr>
          <p:cNvPr id="7171" name="Picture 3" descr="E:\Новая папка\1-match_021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5"/>
            <a:ext cx="3889375" cy="4429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216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354797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flipH="1">
            <a:off x="8686800" y="2514600"/>
            <a:ext cx="45719" cy="3845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E:\Новая папка\---300~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71530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dirty="0" smtClean="0"/>
              <a:t>Скульптуры </a:t>
            </a:r>
            <a:r>
              <a:rPr lang="ru-RU" dirty="0" err="1" smtClean="0"/>
              <a:t>Девида</a:t>
            </a:r>
            <a:r>
              <a:rPr lang="ru-RU" dirty="0" smtClean="0"/>
              <a:t> Маха</a:t>
            </a:r>
            <a:endParaRPr lang="ru-RU" dirty="0"/>
          </a:p>
        </p:txBody>
      </p:sp>
      <p:pic>
        <p:nvPicPr>
          <p:cNvPr id="5" name="Содержимое 4" descr="скульптуры из спичек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8802"/>
            <a:ext cx="4038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скульптуры из спичек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57364"/>
            <a:ext cx="40386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кульптуры из спичек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9"/>
            <a:ext cx="4210080" cy="448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скульптуры из спичек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57299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скульптуры из спичек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714776" cy="521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скульптуры из спичек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3786214" cy="521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ctr"/>
            <a:r>
              <a:rPr lang="ru-RU" sz="6000" dirty="0" smtClean="0"/>
              <a:t>Рамка для фото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3571900" cy="457200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Для работы нам </a:t>
            </a:r>
          </a:p>
          <a:p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понадобятся:</a:t>
            </a:r>
          </a:p>
          <a:p>
            <a:pPr marL="514350" indent="-514350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1.  лист картона</a:t>
            </a:r>
          </a:p>
          <a:p>
            <a:pPr marL="514350" indent="-514350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2.  спички</a:t>
            </a:r>
          </a:p>
          <a:p>
            <a:pPr marL="514350" indent="-514350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3.  клей </a:t>
            </a:r>
          </a:p>
          <a:p>
            <a:pPr marL="514350" indent="-514350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4.  фотография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9" descr="C:\Documents and Settings\Admin\Local Settings\Temporary Internet Files\Content.Word\сканирование0001.jpg"/>
          <p:cNvPicPr>
            <a:picLocks noGrp="1"/>
          </p:cNvPicPr>
          <p:nvPr>
            <p:ph sz="half"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4810" y="2071678"/>
            <a:ext cx="46434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14422"/>
            <a:ext cx="4243390" cy="503397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1. Лицевую сторону рамки укладываем спичками  путем чередования  вертикального и горизонтального  положения на поверхности картона. Уложим первый блок  в правый крайний угол.</a:t>
            </a:r>
            <a:endParaRPr lang="ru-RU" sz="32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C:\Documents and Settings\Admin\Local Settings\Temporary Internet Files\Content.Word\сканирование000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357298"/>
            <a:ext cx="3016529" cy="4838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85926"/>
            <a:ext cx="4214842" cy="5072074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2. Следующий блок выкладываем вертикально.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Admin\Local Settings\Temporary Internet Files\Content.Word\сканирование00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314327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243390" cy="461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3. Таким образом, чередуя направления спичек, наклеиваем необходимое количество «квадратов».</a:t>
            </a:r>
          </a:p>
          <a:p>
            <a:endParaRPr lang="ru-RU" sz="3600" dirty="0"/>
          </a:p>
        </p:txBody>
      </p:sp>
      <p:pic>
        <p:nvPicPr>
          <p:cNvPr id="5" name="Содержимое 6" descr="C:\Documents and Settings\Admin\Local Settings\Temporary Internet Files\Content.Word\сканирование000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00108"/>
            <a:ext cx="32861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2743200" cy="4143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2984"/>
            <a:ext cx="3886200" cy="5105416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5.Аккуратно вырезаем часть картона с расчетом опоры рамки.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2"/>
            <a:ext cx="350046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772400" cy="1714512"/>
          </a:xfrm>
        </p:spPr>
        <p:txBody>
          <a:bodyPr/>
          <a:lstStyle/>
          <a:p>
            <a:r>
              <a:rPr lang="ru-RU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Цели урока:</a:t>
            </a:r>
            <a:r>
              <a:rPr lang="ru-RU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7772400" cy="214269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 познакомиться с историей возникновения спичек;</a:t>
            </a:r>
          </a:p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 научиться использовать спички для изготовления рамки под фотографию.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929090" cy="4572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6. Вырезаем в середине отверстие для фотографии и отгибаем оставшуюся часть картона для того, чтобы рамка могла стоять.</a:t>
            </a:r>
          </a:p>
          <a:p>
            <a:endParaRPr lang="ru-R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4437">
            <a:off x="4511939" y="2017950"/>
            <a:ext cx="4055025" cy="377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3571900" cy="4572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7. Декорируем рамку спичками, ракушками или высушенными цветами.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22157">
            <a:off x="4286248" y="1928802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000132"/>
          </a:xfrm>
        </p:spPr>
        <p:txBody>
          <a:bodyPr/>
          <a:lstStyle/>
          <a:p>
            <a:r>
              <a:rPr lang="ru-RU" b="0" dirty="0" smtClean="0"/>
              <a:t>Что такое спички?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357298"/>
            <a:ext cx="7772400" cy="521497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Спичка </a:t>
            </a:r>
            <a:r>
              <a:rPr lang="ru-RU" sz="2800" b="1" dirty="0" smtClean="0"/>
              <a:t>— палочка (черенок, соломка) из горючего материала, снабжённая на конце зажигательной головкой, служащая для получения открытого огня.  </a:t>
            </a:r>
          </a:p>
          <a:p>
            <a:r>
              <a:rPr lang="ru-RU" sz="2800" b="1" dirty="0" smtClean="0"/>
              <a:t>Слово «</a:t>
            </a:r>
            <a:r>
              <a:rPr lang="ru-RU" sz="2800" b="1" i="1" dirty="0" smtClean="0"/>
              <a:t>спичка</a:t>
            </a:r>
            <a:r>
              <a:rPr lang="ru-RU" sz="2800" b="1" dirty="0" smtClean="0"/>
              <a:t>» является производным от старорусского слова «</a:t>
            </a:r>
            <a:r>
              <a:rPr lang="ru-RU" sz="2800" b="1" i="1" dirty="0" smtClean="0"/>
              <a:t>спички</a:t>
            </a:r>
            <a:r>
              <a:rPr lang="ru-RU" sz="2800" b="1" dirty="0" smtClean="0"/>
              <a:t>» — множественной несчётной формы слова «</a:t>
            </a:r>
            <a:r>
              <a:rPr lang="ru-RU" sz="2800" b="1" i="1" dirty="0" smtClean="0"/>
              <a:t>спица</a:t>
            </a:r>
            <a:r>
              <a:rPr lang="ru-RU" sz="2800" b="1" dirty="0" smtClean="0"/>
              <a:t>» (</a:t>
            </a:r>
            <a:r>
              <a:rPr lang="ru-RU" sz="2800" b="1" i="1" dirty="0" smtClean="0"/>
              <a:t>заострённая деревянная палочка, заноза</a:t>
            </a:r>
            <a:r>
              <a:rPr lang="ru-RU" sz="2800" b="1" dirty="0" smtClean="0"/>
              <a:t>). Первоначально это слово обозначало </a:t>
            </a:r>
            <a:r>
              <a:rPr lang="ru-RU" sz="2800" b="1" i="1" dirty="0" smtClean="0"/>
              <a:t>деревянные гвозди</a:t>
            </a:r>
            <a:r>
              <a:rPr lang="ru-RU" sz="2800" b="1" dirty="0" smtClean="0"/>
              <a:t>, которые использовались при изготовлении обуви (для крепления подошвы к головке). </a:t>
            </a:r>
          </a:p>
          <a:p>
            <a:endParaRPr lang="ru-RU" sz="28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1357322"/>
          </a:xfrm>
        </p:spPr>
        <p:txBody>
          <a:bodyPr/>
          <a:lstStyle/>
          <a:p>
            <a:r>
              <a:rPr lang="ru-RU" b="0" dirty="0" smtClean="0"/>
              <a:t>Когда появились спички?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7772400" cy="4572032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История возникновения самих спичек насчитывает 174 года. Как не странно их изобрел двенадцатилетний химик Шарль </a:t>
            </a:r>
            <a:r>
              <a:rPr lang="ru-RU" sz="1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Соира</a:t>
            </a:r>
            <a:r>
              <a:rPr lang="ru-RU" sz="1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br>
              <a:rPr lang="ru-RU" sz="1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1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Через год спички были "изобретены" вторично в Германии </a:t>
            </a:r>
            <a:r>
              <a:rPr lang="ru-RU" sz="1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вюртембергским</a:t>
            </a:r>
            <a:r>
              <a:rPr lang="ru-RU" sz="1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учителем </a:t>
            </a:r>
            <a:r>
              <a:rPr lang="ru-RU" sz="1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Каммерером</a:t>
            </a:r>
            <a:r>
              <a:rPr lang="ru-RU" sz="1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а в 1836 году - венгром </a:t>
            </a:r>
            <a:r>
              <a:rPr lang="ru-RU" sz="112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Ирини</a:t>
            </a:r>
            <a:r>
              <a:rPr lang="ru-RU" sz="1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1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Но только в 1844 году было объявлено о создании безопасных спичек.</a:t>
            </a:r>
          </a:p>
          <a:p>
            <a:r>
              <a:rPr lang="ru-RU" sz="11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Россию спички пришли в 30-х годах 19 века и продавались по рублю серебром за сотню…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Спички- </a:t>
            </a:r>
            <a:r>
              <a:rPr lang="ru-RU" dirty="0" smtClean="0"/>
              <a:t>это опасно!</a:t>
            </a:r>
            <a:endParaRPr lang="ru-RU" dirty="0"/>
          </a:p>
        </p:txBody>
      </p:sp>
      <p:pic>
        <p:nvPicPr>
          <p:cNvPr id="1026" name="Picture 2" descr="E:\Новая папка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071966" cy="4071966"/>
          </a:xfrm>
          <a:prstGeom prst="rect">
            <a:avLst/>
          </a:prstGeom>
          <a:noFill/>
        </p:spPr>
      </p:pic>
      <p:pic>
        <p:nvPicPr>
          <p:cNvPr id="1027" name="Picture 3" descr="E:\Новая папка\1265733142_1207649544_800px-firephotograp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3116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овая папка\4114234_california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85860"/>
            <a:ext cx="3929090" cy="5000660"/>
          </a:xfrm>
          <a:prstGeom prst="rect">
            <a:avLst/>
          </a:prstGeom>
          <a:noFill/>
        </p:spPr>
      </p:pic>
      <p:pic>
        <p:nvPicPr>
          <p:cNvPr id="2051" name="Picture 3" descr="E:\Новая папка\03084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714776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1071546"/>
            <a:ext cx="7772400" cy="1357322"/>
          </a:xfrm>
        </p:spPr>
        <p:txBody>
          <a:bodyPr/>
          <a:lstStyle/>
          <a:p>
            <a:pPr algn="ctr"/>
            <a:r>
              <a:rPr lang="ru-RU" sz="4400" dirty="0" smtClean="0"/>
              <a:t>Правила техники безопасности при использовании спичек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2500306"/>
            <a:ext cx="7772400" cy="35719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При использовании спичек  в изготовлении поделок необходимо отсечь или смочить головку.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Спички для работы  держать в коробочке, не раскидывать.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Самое главное- не разжигать спички!!!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Работы с использованием спичек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овая папка\60640053_1277181405_DSC050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1744"/>
            <a:ext cx="4186238" cy="3381183"/>
          </a:xfrm>
          <a:prstGeom prst="rect">
            <a:avLst/>
          </a:prstGeom>
          <a:noFill/>
        </p:spPr>
      </p:pic>
      <p:pic>
        <p:nvPicPr>
          <p:cNvPr id="5123" name="Picture 3" descr="E:\Новая папка\Chasovnya_Prihodskay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470" y="2071678"/>
            <a:ext cx="3349058" cy="42894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вая папка\Dvorec_Vet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143000"/>
            <a:ext cx="4071966" cy="5357834"/>
          </a:xfrm>
          <a:prstGeom prst="rect">
            <a:avLst/>
          </a:prstGeom>
          <a:noFill/>
        </p:spPr>
      </p:pic>
      <p:pic>
        <p:nvPicPr>
          <p:cNvPr id="6148" name="Picture 4" descr="E:\Новая папка\Foto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429156" cy="3714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217</Words>
  <Application>Microsoft Office PowerPoint</Application>
  <PresentationFormat>Экран (4:3)</PresentationFormat>
  <Paragraphs>33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Тема урока: «Спички детям не игрушка, но…»</vt:lpstr>
      <vt:lpstr>Цели урока: </vt:lpstr>
      <vt:lpstr>Что такое спички?</vt:lpstr>
      <vt:lpstr>Когда появились спички?</vt:lpstr>
      <vt:lpstr>Спички- это опасно!</vt:lpstr>
      <vt:lpstr>Слайд 6</vt:lpstr>
      <vt:lpstr>Правила техники безопасности при использовании спичек</vt:lpstr>
      <vt:lpstr>Работы с использованием спичек</vt:lpstr>
      <vt:lpstr>Слайд 9</vt:lpstr>
      <vt:lpstr>Слайд 10</vt:lpstr>
      <vt:lpstr>Слайд 11</vt:lpstr>
      <vt:lpstr>Скульптуры Девида Маха</vt:lpstr>
      <vt:lpstr>Слайд 13</vt:lpstr>
      <vt:lpstr>Слайд 14</vt:lpstr>
      <vt:lpstr>Рамка для фото</vt:lpstr>
      <vt:lpstr> 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«Спички детям не игрушка, но…»</dc:title>
  <dc:creator>галина</dc:creator>
  <cp:lastModifiedBy>галина</cp:lastModifiedBy>
  <cp:revision>33</cp:revision>
  <dcterms:created xsi:type="dcterms:W3CDTF">2011-01-28T17:36:42Z</dcterms:created>
  <dcterms:modified xsi:type="dcterms:W3CDTF">2011-01-30T10:27:47Z</dcterms:modified>
</cp:coreProperties>
</file>