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6" r:id="rId3"/>
    <p:sldId id="257" r:id="rId4"/>
    <p:sldId id="258" r:id="rId5"/>
    <p:sldId id="268" r:id="rId6"/>
    <p:sldId id="261" r:id="rId7"/>
    <p:sldId id="269" r:id="rId8"/>
    <p:sldId id="270" r:id="rId9"/>
    <p:sldId id="271" r:id="rId10"/>
    <p:sldId id="272" r:id="rId1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58" autoAdjust="0"/>
  </p:normalViewPr>
  <p:slideViewPr>
    <p:cSldViewPr>
      <p:cViewPr varScale="1">
        <p:scale>
          <a:sx n="74" d="100"/>
          <a:sy n="74" d="100"/>
        </p:scale>
        <p:origin x="-5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4/19/2010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4/19/2010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4/19/2010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4/19/2010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4/19/2010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4/19/2010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4/19/2010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4/19/2010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p:txBody>
          <a:bodyPr/>
          <a:lstStyle/>
          <a:p>
            <a:endParaRPr lang="ru-RU"/>
          </a:p>
        </p:txBody>
      </p:sp>
      <p:sp>
        <p:nvSpPr>
          <p:cNvPr id="4" name="Содержимое 3"/>
          <p:cNvSpPr>
            <a:spLocks noGrp="1"/>
          </p:cNvSpPr>
          <p:nvPr>
            <p:ph sz="half" idx="2"/>
          </p:nvPr>
        </p:nvSpPr>
        <p:spPr>
          <a:xfrm>
            <a:off x="457200" y="609600"/>
            <a:ext cx="8458200" cy="2286000"/>
          </a:xfrm>
        </p:spPr>
        <p:txBody>
          <a:bodyPr>
            <a:normAutofit/>
          </a:bodyPr>
          <a:lstStyle/>
          <a:p>
            <a:pPr>
              <a:buNone/>
            </a:pPr>
            <a:r>
              <a:rPr lang="ru-RU" sz="3600" i="1" u="sng" dirty="0" smtClean="0"/>
              <a:t> </a:t>
            </a:r>
            <a:r>
              <a:rPr lang="ru-RU" sz="4400" i="1" u="sng" dirty="0" smtClean="0"/>
              <a:t>Сочинение   на тему</a:t>
            </a:r>
            <a:r>
              <a:rPr lang="ru-RU" sz="4400" dirty="0" smtClean="0"/>
              <a:t>: «Я хочу стать учителем» (</a:t>
            </a:r>
            <a:r>
              <a:rPr lang="en-US" sz="4400" dirty="0" smtClean="0">
                <a:latin typeface="Arial Rounded MT Bold" pitchFamily="34" charset="0"/>
              </a:rPr>
              <a:t>I want to be a teacher</a:t>
            </a:r>
            <a:r>
              <a:rPr lang="ru-RU" sz="4400" dirty="0" smtClean="0"/>
              <a:t>)</a:t>
            </a:r>
          </a:p>
          <a:p>
            <a:endParaRPr lang="ru-RU" dirty="0"/>
          </a:p>
        </p:txBody>
      </p:sp>
      <p:sp>
        <p:nvSpPr>
          <p:cNvPr id="5" name="Текст 4"/>
          <p:cNvSpPr>
            <a:spLocks noGrp="1"/>
          </p:cNvSpPr>
          <p:nvPr>
            <p:ph type="body" sz="quarter" idx="3"/>
          </p:nvPr>
        </p:nvSpPr>
        <p:spPr/>
        <p:txBody>
          <a:bodyPr>
            <a:normAutofit fontScale="25000" lnSpcReduction="20000"/>
          </a:bodyPr>
          <a:lstStyle/>
          <a:p>
            <a:endParaRPr lang="ru-RU" dirty="0" smtClean="0"/>
          </a:p>
          <a:p>
            <a:endParaRPr lang="ru-RU" dirty="0" smtClean="0"/>
          </a:p>
          <a:p>
            <a:endParaRPr lang="ru-RU" dirty="0" smtClean="0"/>
          </a:p>
          <a:p>
            <a:endParaRPr lang="ru-RU" dirty="0" smtClean="0"/>
          </a:p>
          <a:p>
            <a:r>
              <a:rPr lang="ru-RU" dirty="0" smtClean="0"/>
              <a:t>  </a:t>
            </a:r>
            <a:endParaRPr lang="ru-RU" dirty="0"/>
          </a:p>
        </p:txBody>
      </p:sp>
      <p:sp>
        <p:nvSpPr>
          <p:cNvPr id="6" name="Содержимое 5"/>
          <p:cNvSpPr>
            <a:spLocks noGrp="1"/>
          </p:cNvSpPr>
          <p:nvPr>
            <p:ph sz="quarter" idx="4"/>
          </p:nvPr>
        </p:nvSpPr>
        <p:spPr/>
        <p:txBody>
          <a:bodyPr/>
          <a:lstStyle/>
          <a:p>
            <a:endParaRPr lang="ru-RU" dirty="0"/>
          </a:p>
        </p:txBody>
      </p:sp>
      <p:pic>
        <p:nvPicPr>
          <p:cNvPr id="1026" name="Picture 2" descr="C:\Documents and Settings\uss\Рабочий стол\00000000.jpg"/>
          <p:cNvPicPr>
            <a:picLocks noChangeAspect="1" noChangeArrowheads="1"/>
          </p:cNvPicPr>
          <p:nvPr/>
        </p:nvPicPr>
        <p:blipFill>
          <a:blip r:embed="rId2"/>
          <a:srcRect/>
          <a:stretch>
            <a:fillRect/>
          </a:stretch>
        </p:blipFill>
        <p:spPr bwMode="auto">
          <a:xfrm>
            <a:off x="2819400" y="3048000"/>
            <a:ext cx="3810000" cy="3513382"/>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ox(in)">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86200" y="274638"/>
            <a:ext cx="4800600" cy="3687762"/>
          </a:xfrm>
        </p:spPr>
        <p:txBody>
          <a:bodyPr>
            <a:normAutofit fontScale="90000"/>
          </a:bodyPr>
          <a:lstStyle/>
          <a:p>
            <a:r>
              <a:rPr lang="en-US" dirty="0" smtClean="0"/>
              <a:t>In this text I have expressed my opinion on this problem. May be it is not correct, but it is my mind!</a:t>
            </a:r>
            <a:r>
              <a:rPr lang="ru-RU" dirty="0" smtClean="0"/>
              <a:t/>
            </a:r>
            <a:br>
              <a:rPr lang="ru-RU" dirty="0" smtClean="0"/>
            </a:br>
            <a:endParaRPr lang="ru-RU" dirty="0"/>
          </a:p>
        </p:txBody>
      </p:sp>
      <p:pic>
        <p:nvPicPr>
          <p:cNvPr id="4" name="Содержимое 3" descr="1b7615aed507.jpg"/>
          <p:cNvPicPr>
            <a:picLocks noGrp="1" noChangeAspect="1"/>
          </p:cNvPicPr>
          <p:nvPr>
            <p:ph idx="1"/>
          </p:nvPr>
        </p:nvPicPr>
        <p:blipFill>
          <a:blip r:embed="rId2"/>
          <a:stretch>
            <a:fillRect/>
          </a:stretch>
        </p:blipFill>
        <p:spPr>
          <a:xfrm>
            <a:off x="685800" y="2209800"/>
            <a:ext cx="2990850" cy="428625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1" nodeType="click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
                                        </p:tgtEl>
                                        <p:attrNameLst>
                                          <p:attrName>ppt_y</p:attrName>
                                        </p:attrNameLst>
                                      </p:cBhvr>
                                      <p:tavLst>
                                        <p:tav tm="0">
                                          <p:val>
                                            <p:strVal val="#ppt_y"/>
                                          </p:val>
                                        </p:tav>
                                        <p:tav tm="100000">
                                          <p:val>
                                            <p:strVal val="#ppt_y"/>
                                          </p:val>
                                        </p:tav>
                                      </p:tavLst>
                                    </p:anim>
                                    <p:anim calcmode="lin" valueType="num">
                                      <p:cBhvr>
                                        <p:cTn id="14"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600200"/>
            <a:ext cx="8229600" cy="1447800"/>
          </a:xfrm>
        </p:spPr>
        <p:txBody>
          <a:bodyPr>
            <a:normAutofit fontScale="90000"/>
          </a:bodyPr>
          <a:lstStyle/>
          <a:p>
            <a:r>
              <a:rPr lang="ru-RU" sz="6000" i="1" u="sng" dirty="0" smtClean="0"/>
              <a:t>Выполнил:</a:t>
            </a:r>
            <a:r>
              <a:rPr lang="ru-RU" sz="6000" dirty="0" smtClean="0"/>
              <a:t> ученик школы №</a:t>
            </a:r>
            <a:r>
              <a:rPr lang="ru-RU" sz="6000" dirty="0" smtClean="0"/>
              <a:t>3</a:t>
            </a:r>
            <a:r>
              <a:rPr lang="en-US" sz="6000" dirty="0" smtClean="0"/>
              <a:t>, 6</a:t>
            </a:r>
            <a:r>
              <a:rPr lang="ru-RU" sz="6000" dirty="0" smtClean="0"/>
              <a:t> </a:t>
            </a:r>
            <a:r>
              <a:rPr lang="ru-RU" sz="6000" dirty="0" smtClean="0"/>
              <a:t>«А» класса</a:t>
            </a: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a:xfrm>
            <a:off x="381000" y="3124200"/>
            <a:ext cx="8305800" cy="1828800"/>
          </a:xfrm>
        </p:spPr>
        <p:txBody>
          <a:bodyPr/>
          <a:lstStyle/>
          <a:p>
            <a:pPr algn="ctr">
              <a:buNone/>
            </a:pPr>
            <a:r>
              <a:rPr lang="ru-RU" i="1" dirty="0" smtClean="0"/>
              <a:t> </a:t>
            </a:r>
            <a:r>
              <a:rPr lang="ru-RU" sz="6000" dirty="0" smtClean="0"/>
              <a:t>Малин Александр</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p:txBody>
          <a:bodyPr/>
          <a:lstStyle/>
          <a:p>
            <a:endParaRPr lang="ru-RU"/>
          </a:p>
        </p:txBody>
      </p:sp>
      <p:sp>
        <p:nvSpPr>
          <p:cNvPr id="4" name="Содержимое 3"/>
          <p:cNvSpPr>
            <a:spLocks noGrp="1"/>
          </p:cNvSpPr>
          <p:nvPr>
            <p:ph sz="half" idx="2"/>
          </p:nvPr>
        </p:nvSpPr>
        <p:spPr/>
        <p:txBody>
          <a:bodyPr/>
          <a:lstStyle/>
          <a:p>
            <a:endParaRPr lang="ru-RU" dirty="0"/>
          </a:p>
        </p:txBody>
      </p:sp>
      <p:sp>
        <p:nvSpPr>
          <p:cNvPr id="5" name="Текст 4"/>
          <p:cNvSpPr>
            <a:spLocks noGrp="1"/>
          </p:cNvSpPr>
          <p:nvPr>
            <p:ph type="body" sz="quarter" idx="3"/>
          </p:nvPr>
        </p:nvSpPr>
        <p:spPr>
          <a:xfrm>
            <a:off x="4645025" y="1535112"/>
            <a:ext cx="4041775" cy="4941888"/>
          </a:xfrm>
        </p:spPr>
        <p:txBody>
          <a:bodyPr>
            <a:normAutofit/>
          </a:bodyPr>
          <a:lstStyle/>
          <a:p>
            <a:r>
              <a:rPr lang="en-US" dirty="0" smtClean="0"/>
              <a:t>My school is a </a:t>
            </a:r>
            <a:r>
              <a:rPr lang="en-US" dirty="0" smtClean="0"/>
              <a:t>four-storied </a:t>
            </a:r>
            <a:r>
              <a:rPr lang="en-US" dirty="0" smtClean="0"/>
              <a:t>building. It is quite big with sport ground behind it. On the ground floor there are the classrooms for the pri­mary-school pupils, workshops, library. There are special classrooms for Chemistry, Physics, Biology, History, Geography, English, and </a:t>
            </a:r>
            <a:r>
              <a:rPr lang="en-US" dirty="0" smtClean="0"/>
              <a:t>Russian on the second, third, fourth stories.</a:t>
            </a:r>
            <a:endParaRPr lang="ru-RU" dirty="0"/>
          </a:p>
        </p:txBody>
      </p:sp>
      <p:sp>
        <p:nvSpPr>
          <p:cNvPr id="6" name="Содержимое 5"/>
          <p:cNvSpPr>
            <a:spLocks noGrp="1"/>
          </p:cNvSpPr>
          <p:nvPr>
            <p:ph sz="quarter" idx="4"/>
          </p:nvPr>
        </p:nvSpPr>
        <p:spPr>
          <a:xfrm>
            <a:off x="4645025" y="1676400"/>
            <a:ext cx="4041775" cy="4449763"/>
          </a:xfrm>
        </p:spPr>
        <p:txBody>
          <a:bodyPr/>
          <a:lstStyle/>
          <a:p>
            <a:pPr>
              <a:buNone/>
            </a:pPr>
            <a:endParaRPr lang="ru-RU" dirty="0"/>
          </a:p>
        </p:txBody>
      </p:sp>
      <p:pic>
        <p:nvPicPr>
          <p:cNvPr id="1026" name="Picture 2" descr="C:\Documents and Settings\uss\Рабочий стол\25_3.jpg"/>
          <p:cNvPicPr>
            <a:picLocks noChangeAspect="1" noChangeArrowheads="1"/>
          </p:cNvPicPr>
          <p:nvPr/>
        </p:nvPicPr>
        <p:blipFill>
          <a:blip r:embed="rId2"/>
          <a:srcRect/>
          <a:stretch>
            <a:fillRect/>
          </a:stretch>
        </p:blipFill>
        <p:spPr bwMode="auto">
          <a:xfrm>
            <a:off x="228600" y="228600"/>
            <a:ext cx="4419601" cy="3581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dow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495800" cy="4221162"/>
          </a:xfrm>
        </p:spPr>
        <p:txBody>
          <a:bodyPr>
            <a:normAutofit fontScale="90000"/>
          </a:bodyPr>
          <a:lstStyle/>
          <a:p>
            <a:r>
              <a:rPr lang="en-US" sz="3600" dirty="0" smtClean="0"/>
              <a:t>My mother often asks me one question – what I am going to be in future. I would like to become a teacher very much. It is so interesting, but it is vey difficult. </a:t>
            </a:r>
            <a:r>
              <a:rPr lang="ru-RU" dirty="0" smtClean="0"/>
              <a:t/>
            </a:r>
            <a:br>
              <a:rPr lang="ru-RU" dirty="0" smtClean="0"/>
            </a:br>
            <a:endParaRPr lang="ru-RU" dirty="0"/>
          </a:p>
        </p:txBody>
      </p:sp>
      <p:pic>
        <p:nvPicPr>
          <p:cNvPr id="5" name="Содержимое 4" descr="malcheg.jpg"/>
          <p:cNvPicPr>
            <a:picLocks noGrp="1" noChangeAspect="1"/>
          </p:cNvPicPr>
          <p:nvPr>
            <p:ph idx="1"/>
          </p:nvPr>
        </p:nvPicPr>
        <p:blipFill>
          <a:blip r:embed="rId2"/>
          <a:stretch>
            <a:fillRect/>
          </a:stretch>
        </p:blipFill>
        <p:spPr>
          <a:xfrm>
            <a:off x="5410200" y="1981200"/>
            <a:ext cx="3394472" cy="4525963"/>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Содержимое 4" descr="839688d55411.jpg"/>
          <p:cNvPicPr>
            <a:picLocks noGrp="1" noChangeAspect="1"/>
          </p:cNvPicPr>
          <p:nvPr>
            <p:ph idx="1"/>
          </p:nvPr>
        </p:nvPicPr>
        <p:blipFill>
          <a:blip r:embed="rId2"/>
          <a:stretch>
            <a:fillRect/>
          </a:stretch>
        </p:blipFill>
        <p:spPr>
          <a:xfrm>
            <a:off x="3575050" y="482397"/>
            <a:ext cx="5111750" cy="5434419"/>
          </a:xfrm>
        </p:spPr>
      </p:pic>
      <p:sp>
        <p:nvSpPr>
          <p:cNvPr id="4" name="Текст 3"/>
          <p:cNvSpPr>
            <a:spLocks noGrp="1"/>
          </p:cNvSpPr>
          <p:nvPr>
            <p:ph type="body" sz="half" idx="2"/>
          </p:nvPr>
        </p:nvSpPr>
        <p:spPr/>
        <p:txBody>
          <a:bodyPr>
            <a:normAutofit/>
          </a:bodyPr>
          <a:lstStyle/>
          <a:p>
            <a:r>
              <a:rPr lang="en-US" sz="2800" b="1" dirty="0" smtClean="0">
                <a:latin typeface="Agency FB" pitchFamily="34" charset="0"/>
              </a:rPr>
              <a:t>Some people think, to be a teacher is very easy. But really it is not true. When the students enter the school, their minds are empty. And it depends on the teacher, what he will put in to student’s souls.</a:t>
            </a:r>
            <a:endParaRPr lang="ru-RU" sz="2800" b="1"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858962"/>
          </a:xfrm>
        </p:spPr>
        <p:txBody>
          <a:bodyPr>
            <a:noAutofit/>
          </a:bodyPr>
          <a:lstStyle/>
          <a:p>
            <a:r>
              <a:rPr lang="en-US" sz="3200" dirty="0" smtClean="0">
                <a:latin typeface="Bauhaus 93" pitchFamily="82" charset="0"/>
              </a:rPr>
              <a:t>If I would a teacher, I would start my lessons with a joke to cheer the children up. Best of all I desire to be a teacher of </a:t>
            </a:r>
            <a:r>
              <a:rPr lang="en-US" sz="3200" dirty="0" smtClean="0">
                <a:latin typeface="Bauhaus 93" pitchFamily="82" charset="0"/>
              </a:rPr>
              <a:t>history</a:t>
            </a:r>
            <a:r>
              <a:rPr lang="en-US" sz="3200" dirty="0" smtClean="0">
                <a:latin typeface="Bauhaus 93" pitchFamily="82" charset="0"/>
              </a:rPr>
              <a:t>.</a:t>
            </a:r>
            <a:endParaRPr lang="ru-RU" sz="3200" dirty="0"/>
          </a:p>
        </p:txBody>
      </p:sp>
      <p:pic>
        <p:nvPicPr>
          <p:cNvPr id="4" name="Содержимое 3" descr="5209.jpg"/>
          <p:cNvPicPr>
            <a:picLocks noGrp="1" noChangeAspect="1"/>
          </p:cNvPicPr>
          <p:nvPr>
            <p:ph idx="1"/>
          </p:nvPr>
        </p:nvPicPr>
        <p:blipFill>
          <a:blip r:embed="rId2"/>
          <a:stretch>
            <a:fillRect/>
          </a:stretch>
        </p:blipFill>
        <p:spPr>
          <a:xfrm>
            <a:off x="2667000" y="2590800"/>
            <a:ext cx="3581400" cy="3421539"/>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Scale>
                                      <p:cBhvr>
                                        <p:cTn id="15"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2"/>
                                        </p:tgtEl>
                                        <p:attrNameLst>
                                          <p:attrName>ppt_x</p:attrName>
                                          <p:attrName>ppt_y</p:attrName>
                                        </p:attrNameLst>
                                      </p:cBhvr>
                                    </p:animMotion>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endParaRPr lang="ru-RU"/>
          </a:p>
        </p:txBody>
      </p:sp>
      <p:pic>
        <p:nvPicPr>
          <p:cNvPr id="7" name="Содержимое 6" descr="7cd87d8714a8.jpg"/>
          <p:cNvPicPr>
            <a:picLocks noGrp="1" noChangeAspect="1"/>
          </p:cNvPicPr>
          <p:nvPr>
            <p:ph sz="half" idx="2"/>
          </p:nvPr>
        </p:nvPicPr>
        <p:blipFill>
          <a:blip r:embed="rId2"/>
          <a:stretch>
            <a:fillRect/>
          </a:stretch>
        </p:blipFill>
        <p:spPr>
          <a:xfrm>
            <a:off x="501650" y="1600200"/>
            <a:ext cx="3951288" cy="4525963"/>
          </a:xfrm>
        </p:spPr>
      </p:pic>
      <p:sp>
        <p:nvSpPr>
          <p:cNvPr id="5" name="Текст 4"/>
          <p:cNvSpPr>
            <a:spLocks noGrp="1"/>
          </p:cNvSpPr>
          <p:nvPr>
            <p:ph type="body" sz="quarter" idx="3"/>
          </p:nvPr>
        </p:nvSpPr>
        <p:spPr/>
        <p:txBody>
          <a:bodyPr/>
          <a:lstStyle/>
          <a:p>
            <a:endParaRPr lang="ru-RU"/>
          </a:p>
        </p:txBody>
      </p:sp>
      <p:sp>
        <p:nvSpPr>
          <p:cNvPr id="6" name="Содержимое 5"/>
          <p:cNvSpPr>
            <a:spLocks noGrp="1"/>
          </p:cNvSpPr>
          <p:nvPr>
            <p:ph sz="quarter" idx="4"/>
          </p:nvPr>
        </p:nvSpPr>
        <p:spPr>
          <a:xfrm>
            <a:off x="4645025" y="609600"/>
            <a:ext cx="4041775" cy="5516563"/>
          </a:xfrm>
        </p:spPr>
        <p:txBody>
          <a:bodyPr>
            <a:normAutofit/>
          </a:bodyPr>
          <a:lstStyle/>
          <a:p>
            <a:r>
              <a:rPr lang="en-US" sz="3200" dirty="0" smtClean="0"/>
              <a:t>To my mind, every child must know the history of his Motherland. In order to understand every child’s soul, I would include the lesson of fantasy. I would never get a bad mark, if the home task is not done.</a:t>
            </a:r>
            <a:endParaRPr lang="ru-RU"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anim calcmode="lin" valueType="num">
                                      <p:cBhvr>
                                        <p:cTn id="16" dur="2000" fill="hold"/>
                                        <p:tgtEl>
                                          <p:spTgt spid="7"/>
                                        </p:tgtEl>
                                        <p:attrNameLst>
                                          <p:attrName>style.rotation</p:attrName>
                                        </p:attrNameLst>
                                      </p:cBhvr>
                                      <p:tavLst>
                                        <p:tav tm="0">
                                          <p:val>
                                            <p:fltVal val="720"/>
                                          </p:val>
                                        </p:tav>
                                        <p:tav tm="100000">
                                          <p:val>
                                            <p:fltVal val="0"/>
                                          </p:val>
                                        </p:tav>
                                      </p:tavLst>
                                    </p:anim>
                                    <p:anim calcmode="lin" valueType="num">
                                      <p:cBhvr>
                                        <p:cTn id="17" dur="2000" fill="hold"/>
                                        <p:tgtEl>
                                          <p:spTgt spid="7"/>
                                        </p:tgtEl>
                                        <p:attrNameLst>
                                          <p:attrName>ppt_h</p:attrName>
                                        </p:attrNameLst>
                                      </p:cBhvr>
                                      <p:tavLst>
                                        <p:tav tm="0">
                                          <p:val>
                                            <p:fltVal val="0"/>
                                          </p:val>
                                        </p:tav>
                                        <p:tav tm="100000">
                                          <p:val>
                                            <p:strVal val="#ppt_h"/>
                                          </p:val>
                                        </p:tav>
                                      </p:tavLst>
                                    </p:anim>
                                    <p:anim calcmode="lin" valueType="num">
                                      <p:cBhvr>
                                        <p:cTn id="18"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Рисунок 4" descr="uchenik.png"/>
          <p:cNvPicPr>
            <a:picLocks noGrp="1" noChangeAspect="1"/>
          </p:cNvPicPr>
          <p:nvPr>
            <p:ph type="pic" idx="1"/>
          </p:nvPr>
        </p:nvPicPr>
        <p:blipFill>
          <a:blip r:embed="rId2"/>
          <a:srcRect t="12604" b="12604"/>
          <a:stretch>
            <a:fillRect/>
          </a:stretch>
        </p:blipFill>
        <p:spPr>
          <a:xfrm>
            <a:off x="1792288" y="381001"/>
            <a:ext cx="5486400" cy="4038600"/>
          </a:xfrm>
        </p:spPr>
      </p:pic>
      <p:sp>
        <p:nvSpPr>
          <p:cNvPr id="4" name="Текст 3"/>
          <p:cNvSpPr>
            <a:spLocks noGrp="1"/>
          </p:cNvSpPr>
          <p:nvPr>
            <p:ph type="body" sz="half" idx="2"/>
          </p:nvPr>
        </p:nvSpPr>
        <p:spPr>
          <a:xfrm>
            <a:off x="457200" y="4724400"/>
            <a:ext cx="8229600" cy="1447800"/>
          </a:xfrm>
        </p:spPr>
        <p:txBody>
          <a:bodyPr>
            <a:noAutofit/>
          </a:bodyPr>
          <a:lstStyle/>
          <a:p>
            <a:r>
              <a:rPr lang="en-US" sz="2800" dirty="0" smtClean="0"/>
              <a:t>I would like to give a student the second chance to correct his mistakes. The child must not be afraid of going to school. My best wish is that every child would strive for knowledge.</a:t>
            </a:r>
            <a:endParaRPr lang="ru-RU" sz="2800" dirty="0" smtClean="0"/>
          </a:p>
          <a:p>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13"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normAutofit/>
          </a:bodyPr>
          <a:lstStyle/>
          <a:p>
            <a:r>
              <a:rPr lang="en-US" sz="3600" dirty="0" smtClean="0"/>
              <a:t>In conclusion, I like to say that it is very difficult to say, what the real teacher must be.</a:t>
            </a:r>
            <a:endParaRPr lang="ru-RU" sz="3600" dirty="0"/>
          </a:p>
        </p:txBody>
      </p:sp>
      <p:pic>
        <p:nvPicPr>
          <p:cNvPr id="5" name="Содержимое 4" descr="1191269027_c4112.jpg"/>
          <p:cNvPicPr>
            <a:picLocks noGrp="1" noChangeAspect="1"/>
          </p:cNvPicPr>
          <p:nvPr>
            <p:ph sz="half" idx="2"/>
          </p:nvPr>
        </p:nvPicPr>
        <p:blipFill>
          <a:blip r:embed="rId2"/>
          <a:stretch>
            <a:fillRect/>
          </a:stretch>
        </p:blipFill>
        <p:spPr>
          <a:xfrm>
            <a:off x="5129212" y="1958181"/>
            <a:ext cx="3481388" cy="431131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gtEl>
                                        <p:attrNameLst>
                                          <p:attrName>ppt_x</p:attrName>
                                          <p:attrName>ppt_y</p:attrName>
                                        </p:attrNameLst>
                                      </p:cBhvr>
                                    </p:animMotion>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345</Words>
  <PresentationFormat>Экран (4:3)</PresentationFormat>
  <Paragraphs>16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Office Theme</vt:lpstr>
      <vt:lpstr>Слайд 1</vt:lpstr>
      <vt:lpstr>Выполнил: ученик школы №3, 6 «А» класса  </vt:lpstr>
      <vt:lpstr>Слайд 3</vt:lpstr>
      <vt:lpstr>My mother often asks me one question – what I am going to be in future. I would like to become a teacher very much. It is so interesting, but it is vey difficult.  </vt:lpstr>
      <vt:lpstr>Слайд 5</vt:lpstr>
      <vt:lpstr>If I would a teacher, I would start my lessons with a joke to cheer the children up. Best of all I desire to be a teacher of history.</vt:lpstr>
      <vt:lpstr>Слайд 7</vt:lpstr>
      <vt:lpstr>Слайд 8</vt:lpstr>
      <vt:lpstr>Слайд 9</vt:lpstr>
      <vt:lpstr>In this text I have expressed my opinion on this problem. May be it is not correct, but it is my mind!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dom</cp:lastModifiedBy>
  <cp:revision>11</cp:revision>
  <dcterms:modified xsi:type="dcterms:W3CDTF">2010-04-19T10:06:23Z</dcterms:modified>
</cp:coreProperties>
</file>