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58" r:id="rId5"/>
    <p:sldId id="261" r:id="rId6"/>
    <p:sldId id="262" r:id="rId7"/>
    <p:sldId id="260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&#1057;&#1094;&#1077;&#1085;&#1072;&#1088;&#1080;&#1081;%202012.pdf" TargetMode="External"/><Relationship Id="rId7" Type="http://schemas.openxmlformats.org/officeDocument/2006/relationships/hyperlink" Target="&#1056;&#1072;&#1076;&#1091;&#1075;&#1072;.ppt" TargetMode="External"/><Relationship Id="rId2" Type="http://schemas.openxmlformats.org/officeDocument/2006/relationships/hyperlink" Target="&#1055;&#1086;&#1083;&#1086;&#1078;&#1077;&#1085;&#1080;&#1077;%20&#1082;&#1086;&#1085;&#1082;&#1091;&#1088;&#1089;&#1072;%20201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hyperlink" Target="&#1056;&#1072;&#1076;&#1091;&#1075;&#1072;%20&#1087;&#1077;&#1076;&#1072;&#1075;&#1086;&#1075;&#1080;&#1095;&#1077;&#1089;&#1082;&#1080;&#1093;%20&#1090;&#1072;&#1083;&#1072;&#1085;&#1090;&#1086;&#1074;.pp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73;&#1083;&#1072;&#1085;&#1082;&#1080;.docx" TargetMode="External"/><Relationship Id="rId3" Type="http://schemas.openxmlformats.org/officeDocument/2006/relationships/slide" Target="slide5.xml"/><Relationship Id="rId7" Type="http://schemas.openxmlformats.org/officeDocument/2006/relationships/hyperlink" Target="&#1090;&#1072;&#1073;&#1083;&#1080;&#1095;&#1082;&#1080;-&#1073;&#1072;&#1083;&#1083;&#1099;.docx" TargetMode="External"/><Relationship Id="rId2" Type="http://schemas.openxmlformats.org/officeDocument/2006/relationships/hyperlink" Target="&#1089;&#1094;&#1077;&#1085;&#1072;%20&#1087;&#1077;&#1083;&#1080;&#1082;&#1072;&#1085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9;&#1094;&#1077;&#1085;&#1072;%20&#1073;&#1091;&#1082;&#1074;&#1099;.docx" TargetMode="External"/><Relationship Id="rId5" Type="http://schemas.openxmlformats.org/officeDocument/2006/relationships/slide" Target="slide6.xml"/><Relationship Id="rId4" Type="http://schemas.openxmlformats.org/officeDocument/2006/relationships/hyperlink" Target="&#1089;&#1094;&#1077;&#1085;&#1072;%20&#1088;&#1080;&#1089;.%20&#1088;&#1072;&#1076;&#1091;&#1075;&#1072;.docx" TargetMode="Externa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8470;%207.mp3" TargetMode="External"/><Relationship Id="rId13" Type="http://schemas.openxmlformats.org/officeDocument/2006/relationships/hyperlink" Target="&#8470;%2012.mp3" TargetMode="External"/><Relationship Id="rId3" Type="http://schemas.openxmlformats.org/officeDocument/2006/relationships/hyperlink" Target="&#8470;%202%20.mp3" TargetMode="External"/><Relationship Id="rId7" Type="http://schemas.openxmlformats.org/officeDocument/2006/relationships/hyperlink" Target="&#8470;%206.mp3" TargetMode="External"/><Relationship Id="rId12" Type="http://schemas.openxmlformats.org/officeDocument/2006/relationships/hyperlink" Target="&#8470;%2011%20.mp3" TargetMode="External"/><Relationship Id="rId2" Type="http://schemas.openxmlformats.org/officeDocument/2006/relationships/hyperlink" Target="&#8470;%201%20.mp3" TargetMode="Externa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8470;%205.mp3" TargetMode="External"/><Relationship Id="rId11" Type="http://schemas.openxmlformats.org/officeDocument/2006/relationships/hyperlink" Target="&#8470;%2010.mp3" TargetMode="External"/><Relationship Id="rId5" Type="http://schemas.openxmlformats.org/officeDocument/2006/relationships/hyperlink" Target="&#8470;%204.mp3" TargetMode="External"/><Relationship Id="rId15" Type="http://schemas.openxmlformats.org/officeDocument/2006/relationships/image" Target="../media/image4.png"/><Relationship Id="rId10" Type="http://schemas.openxmlformats.org/officeDocument/2006/relationships/hyperlink" Target="&#8470;%209.mp3" TargetMode="External"/><Relationship Id="rId4" Type="http://schemas.openxmlformats.org/officeDocument/2006/relationships/hyperlink" Target="&#8470;%203.mp3" TargetMode="External"/><Relationship Id="rId9" Type="http://schemas.openxmlformats.org/officeDocument/2006/relationships/hyperlink" Target="&#8470;%208.mp3" TargetMode="External"/><Relationship Id="rId14" Type="http://schemas.openxmlformats.org/officeDocument/2006/relationships/hyperlink" Target="&#8470;%2013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3124200"/>
          </a:xfrm>
        </p:spPr>
        <p:txBody>
          <a:bodyPr>
            <a:normAutofit/>
          </a:bodyPr>
          <a:lstStyle/>
          <a:p>
            <a:pPr algn="ctr"/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2362200"/>
            <a:ext cx="67056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i="1" cap="small" dirty="0" smtClean="0"/>
              <a:t>«Радуга педагогических талантов - 2012»</a:t>
            </a:r>
            <a:endParaRPr lang="ru-RU" sz="4800" dirty="0" smtClean="0"/>
          </a:p>
          <a:p>
            <a:pPr algn="ctr"/>
            <a:endParaRPr lang="ru-RU" sz="4000" dirty="0"/>
          </a:p>
        </p:txBody>
      </p:sp>
      <p:sp>
        <p:nvSpPr>
          <p:cNvPr id="7" name="Arc 27"/>
          <p:cNvSpPr>
            <a:spLocks/>
          </p:cNvSpPr>
          <p:nvPr/>
        </p:nvSpPr>
        <p:spPr bwMode="auto">
          <a:xfrm rot="14075437" flipV="1">
            <a:off x="876328" y="518347"/>
            <a:ext cx="2473325" cy="3052762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26"/>
          <p:cNvSpPr>
            <a:spLocks/>
          </p:cNvSpPr>
          <p:nvPr/>
        </p:nvSpPr>
        <p:spPr bwMode="auto">
          <a:xfrm rot="14075437" flipV="1">
            <a:off x="742958" y="329073"/>
            <a:ext cx="2382838" cy="3052763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rc 28"/>
          <p:cNvSpPr>
            <a:spLocks/>
          </p:cNvSpPr>
          <p:nvPr/>
        </p:nvSpPr>
        <p:spPr bwMode="auto">
          <a:xfrm rot="14075437" flipV="1">
            <a:off x="971558" y="710073"/>
            <a:ext cx="2382838" cy="3052763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Arc 29"/>
          <p:cNvSpPr>
            <a:spLocks/>
          </p:cNvSpPr>
          <p:nvPr/>
        </p:nvSpPr>
        <p:spPr bwMode="auto">
          <a:xfrm rot="14075437" flipV="1">
            <a:off x="1123957" y="938672"/>
            <a:ext cx="2382838" cy="3052763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rc 30"/>
          <p:cNvSpPr>
            <a:spLocks/>
          </p:cNvSpPr>
          <p:nvPr/>
        </p:nvSpPr>
        <p:spPr bwMode="auto">
          <a:xfrm rot="14075437" flipV="1">
            <a:off x="1276357" y="1091072"/>
            <a:ext cx="2382838" cy="3052763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rc 31"/>
          <p:cNvSpPr>
            <a:spLocks/>
          </p:cNvSpPr>
          <p:nvPr/>
        </p:nvSpPr>
        <p:spPr bwMode="auto">
          <a:xfrm rot="14075437" flipV="1">
            <a:off x="1352557" y="1319672"/>
            <a:ext cx="2382838" cy="3052762"/>
          </a:xfrm>
          <a:custGeom>
            <a:avLst/>
            <a:gdLst>
              <a:gd name="G0" fmla="+- 0 0 0"/>
              <a:gd name="G1" fmla="+- 18322 0 0"/>
              <a:gd name="G2" fmla="+- 21600 0 0"/>
              <a:gd name="T0" fmla="*/ 11439 w 21600"/>
              <a:gd name="T1" fmla="*/ 0 h 35281"/>
              <a:gd name="T2" fmla="*/ 13377 w 21600"/>
              <a:gd name="T3" fmla="*/ 35281 h 35281"/>
              <a:gd name="T4" fmla="*/ 0 w 21600"/>
              <a:gd name="T5" fmla="*/ 18322 h 3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rc 32"/>
          <p:cNvSpPr>
            <a:spLocks/>
          </p:cNvSpPr>
          <p:nvPr/>
        </p:nvSpPr>
        <p:spPr bwMode="auto">
          <a:xfrm rot="14075437" flipV="1">
            <a:off x="1404683" y="1676217"/>
            <a:ext cx="2382838" cy="2806700"/>
          </a:xfrm>
          <a:custGeom>
            <a:avLst/>
            <a:gdLst>
              <a:gd name="G0" fmla="+- 0 0 0"/>
              <a:gd name="G1" fmla="+- 15480 0 0"/>
              <a:gd name="G2" fmla="+- 21600 0 0"/>
              <a:gd name="T0" fmla="*/ 15064 w 21600"/>
              <a:gd name="T1" fmla="*/ 0 h 32439"/>
              <a:gd name="T2" fmla="*/ 13377 w 21600"/>
              <a:gd name="T3" fmla="*/ 32439 h 32439"/>
              <a:gd name="T4" fmla="*/ 0 w 21600"/>
              <a:gd name="T5" fmla="*/ 15480 h 32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439" fill="none" extrusionOk="0">
                <a:moveTo>
                  <a:pt x="15064" y="-1"/>
                </a:moveTo>
                <a:cubicBezTo>
                  <a:pt x="19242" y="4066"/>
                  <a:pt x="21600" y="9649"/>
                  <a:pt x="21600" y="15480"/>
                </a:cubicBezTo>
                <a:cubicBezTo>
                  <a:pt x="21600" y="22093"/>
                  <a:pt x="18569" y="28343"/>
                  <a:pt x="13377" y="32439"/>
                </a:cubicBezTo>
              </a:path>
              <a:path w="21600" h="32439" stroke="0" extrusionOk="0">
                <a:moveTo>
                  <a:pt x="15064" y="-1"/>
                </a:moveTo>
                <a:cubicBezTo>
                  <a:pt x="19242" y="4066"/>
                  <a:pt x="21600" y="9649"/>
                  <a:pt x="21600" y="15480"/>
                </a:cubicBezTo>
                <a:cubicBezTo>
                  <a:pt x="21600" y="22093"/>
                  <a:pt x="18569" y="28343"/>
                  <a:pt x="13377" y="32439"/>
                </a:cubicBezTo>
                <a:lnTo>
                  <a:pt x="0" y="15480"/>
                </a:lnTo>
                <a:close/>
              </a:path>
            </a:pathLst>
          </a:cu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фото для С.В\конкурс\DSC_6490.JP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 r="15660" b="5769"/>
          <a:stretch>
            <a:fillRect/>
          </a:stretch>
        </p:blipFill>
        <p:spPr bwMode="auto">
          <a:xfrm>
            <a:off x="533400" y="990600"/>
            <a:ext cx="8077200" cy="55626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Я – педагог, и званье это – предназначение судьбы…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G:\фото для С.В\конкурс\DSC_6521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r="1550" b="1442"/>
          <a:stretch>
            <a:fillRect/>
          </a:stretch>
        </p:blipFill>
        <p:spPr bwMode="auto">
          <a:xfrm>
            <a:off x="609600" y="1447800"/>
            <a:ext cx="7924800" cy="518159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фото для С.В\конкурс\DSC_6571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3400" y="914400"/>
            <a:ext cx="8001000" cy="556867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Спиридонова Наталья</a:t>
            </a:r>
            <a:r>
              <a:rPr lang="ru-RU" sz="3100" b="1" dirty="0" smtClean="0"/>
              <a:t>, участница конкурса педагогического мастерства, и группа поддержки (гр.308)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фото для С.В\конкурс\DSC_6449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1924" r="10208" b="21875"/>
          <a:stretch>
            <a:fillRect/>
          </a:stretch>
        </p:blipFill>
        <p:spPr bwMode="auto">
          <a:xfrm>
            <a:off x="838200" y="1905000"/>
            <a:ext cx="7467600" cy="44958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 для С.В\конкурс\DSC_6497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15483" r="16264" b="20973"/>
          <a:stretch>
            <a:fillRect/>
          </a:stretch>
        </p:blipFill>
        <p:spPr bwMode="auto">
          <a:xfrm>
            <a:off x="533400" y="838200"/>
            <a:ext cx="8077199" cy="563879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Я – педагог, моя задача – задать вопрос </a:t>
            </a:r>
            <a:br>
              <a:rPr lang="ru-RU" sz="3100" b="1" dirty="0" smtClean="0"/>
            </a:br>
            <a:r>
              <a:rPr lang="ru-RU" sz="3100" b="1" dirty="0" smtClean="0"/>
              <a:t>и дать ответ…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фото для С.В\конкурс\DSC_6476.JPG"/>
          <p:cNvPicPr>
            <a:picLocks noGrp="1"/>
          </p:cNvPicPr>
          <p:nvPr>
            <p:ph idx="1"/>
          </p:nvPr>
        </p:nvPicPr>
        <p:blipFill>
          <a:blip r:embed="rId2" cstate="print"/>
          <a:srcRect r="7684" b="14102"/>
          <a:stretch>
            <a:fillRect/>
          </a:stretch>
        </p:blipFill>
        <p:spPr bwMode="auto">
          <a:xfrm>
            <a:off x="609600" y="1371600"/>
            <a:ext cx="7924799" cy="4953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 для С.В\конкурс\DSC_6525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2084" r="2352" b="1442"/>
          <a:stretch>
            <a:fillRect/>
          </a:stretch>
        </p:blipFill>
        <p:spPr bwMode="auto">
          <a:xfrm>
            <a:off x="304800" y="914400"/>
            <a:ext cx="8534400" cy="556259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228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Никифорова Анастасия</a:t>
            </a:r>
            <a:r>
              <a:rPr lang="ru-RU" sz="2800" b="1" dirty="0" smtClean="0"/>
              <a:t>, участница конкурса педагогического мастерства, и группа поддержки (гр.303)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фото для С.В\конкурс\DSC_6457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4378" r="21508" b="21154"/>
          <a:stretch>
            <a:fillRect/>
          </a:stretch>
        </p:blipFill>
        <p:spPr bwMode="auto">
          <a:xfrm>
            <a:off x="838200" y="1828800"/>
            <a:ext cx="7391400" cy="46482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фото для С.В\конкурс\DSC_6469.JPG"/>
          <p:cNvPicPr/>
          <p:nvPr/>
        </p:nvPicPr>
        <p:blipFill>
          <a:blip r:embed="rId2" cstate="print">
            <a:lum bright="-10000"/>
          </a:blip>
          <a:srcRect r="20867" b="11528"/>
          <a:stretch>
            <a:fillRect/>
          </a:stretch>
        </p:blipFill>
        <p:spPr bwMode="auto">
          <a:xfrm>
            <a:off x="533400" y="914400"/>
            <a:ext cx="8001000" cy="5334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Я – педагог, мне важно воспитать в ребёнке личность…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G:\фото для С.В\конкурс\DSC_6534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1443" b="1918"/>
          <a:stretch>
            <a:fillRect/>
          </a:stretch>
        </p:blipFill>
        <p:spPr bwMode="auto">
          <a:xfrm>
            <a:off x="457200" y="1447800"/>
            <a:ext cx="8382000" cy="502919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Управляющая кнопка: документ 5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ГОУ СПО Анжеро-Судженский педагогический колледж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КОНКУРС ПРОФЕССИОНАЛЬНОГО МАСТЕРСТВА СТУДЕНТОВ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(специальностей 050704 Дошкольное образование,</a:t>
            </a:r>
            <a:br>
              <a:rPr lang="ru-RU" sz="2700" i="1" cap="small" dirty="0" smtClean="0">
                <a:solidFill>
                  <a:schemeClr val="tx1"/>
                </a:solidFill>
                <a:effectLst/>
              </a:rPr>
            </a:br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 050705 Специальное дошкольное образование, </a:t>
            </a:r>
            <a:br>
              <a:rPr lang="ru-RU" sz="2700" i="1" cap="small" dirty="0" smtClean="0">
                <a:solidFill>
                  <a:schemeClr val="tx1"/>
                </a:solidFill>
                <a:effectLst/>
              </a:rPr>
            </a:br>
            <a:r>
              <a:rPr lang="ru-RU" sz="2700" i="1" cap="small" dirty="0" smtClean="0">
                <a:solidFill>
                  <a:schemeClr val="tx1"/>
                </a:solidFill>
                <a:effectLst/>
              </a:rPr>
              <a:t>050709 Преподавание в начальных классах)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854696" cy="3276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cap="small" dirty="0" smtClean="0"/>
              <a:t>«Радуга педагогических талантов - 2012»</a:t>
            </a:r>
          </a:p>
          <a:p>
            <a:pPr algn="ctr"/>
            <a:endParaRPr lang="ru-RU" sz="4800" b="1" i="1" cap="small" dirty="0" smtClean="0"/>
          </a:p>
          <a:p>
            <a:pPr algn="ctr"/>
            <a:r>
              <a:rPr lang="ru-RU" sz="2000" b="1" i="1" cap="small" dirty="0" smtClean="0"/>
              <a:t>Разработчики сценария и ведущие конкурса:</a:t>
            </a:r>
          </a:p>
          <a:p>
            <a:pPr algn="ctr"/>
            <a:r>
              <a:rPr lang="ru-RU" sz="2000" b="1" i="1" cap="small" dirty="0" smtClean="0"/>
              <a:t>Грек Светлана Вячеславовна, преподаватель</a:t>
            </a:r>
          </a:p>
          <a:p>
            <a:pPr algn="ctr"/>
            <a:r>
              <a:rPr lang="ru-RU" sz="2000" b="1" i="1" cap="small" dirty="0" smtClean="0"/>
              <a:t>Миронова Ольга Викторовна, преподаватель</a:t>
            </a:r>
            <a:endParaRPr lang="ru-RU" sz="20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 для С.В\конкурс\DSC_6482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81000" y="1143000"/>
            <a:ext cx="8229600" cy="5334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99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Жюри конкурса </a:t>
            </a:r>
            <a:br>
              <a:rPr lang="ru-RU" sz="3600" b="1" dirty="0" smtClean="0"/>
            </a:br>
            <a:r>
              <a:rPr lang="ru-RU" sz="3600" b="1" dirty="0" smtClean="0"/>
              <a:t>«Радуга педагогических талантов»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фото для С.В\конкурс\DSC_6461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38200" y="1752600"/>
            <a:ext cx="7467600" cy="47244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Ведущие и конкурсантки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G:\фото для С.В\конкурс\DSC_64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4953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firs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6096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Содержание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cap="small" dirty="0" smtClean="0"/>
              <a:t> </a:t>
            </a:r>
            <a:endParaRPr lang="ru-RU" sz="4800" dirty="0" smtClean="0"/>
          </a:p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b="1" i="1" cap="small" dirty="0" smtClean="0"/>
              <a:t>1.  </a:t>
            </a:r>
            <a:r>
              <a:rPr lang="ru-RU" sz="2800" b="1" i="1" cap="small" dirty="0" smtClean="0">
                <a:solidFill>
                  <a:srgbClr val="0070C0"/>
                </a:solidFill>
                <a:hlinkClick r:id="rId2" action="ppaction://hlinkfile"/>
              </a:rPr>
              <a:t>Положение конкурса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sz="2800" b="1" i="1" cap="small" dirty="0" smtClean="0"/>
              <a:t>2. </a:t>
            </a:r>
            <a:r>
              <a:rPr lang="ru-RU" sz="2800" b="1" i="1" cap="small" dirty="0" smtClean="0">
                <a:hlinkClick r:id="rId3" action="ppaction://hlinkfile"/>
              </a:rPr>
              <a:t>Сценарий конкурса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i="1" cap="small" dirty="0" smtClean="0"/>
              <a:t>3. Приложение</a:t>
            </a: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i="1" cap="small" dirty="0" smtClean="0"/>
              <a:t>  </a:t>
            </a:r>
            <a:r>
              <a:rPr lang="ru-RU" sz="2800" b="1" i="1" cap="small" dirty="0" smtClean="0">
                <a:hlinkClick r:id="rId4" action="ppaction://hlinkpres?slideindex=1&amp;slidetitle="/>
              </a:rPr>
              <a:t>Презентация к сценарию</a:t>
            </a:r>
            <a:endParaRPr lang="ru-RU" sz="2800" b="1" i="1" cap="small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 </a:t>
            </a:r>
            <a:r>
              <a:rPr lang="ru-RU" sz="2800" b="1" i="1" cap="small" dirty="0" smtClean="0">
                <a:hlinkClick r:id="rId5" action="ppaction://hlinksldjump"/>
              </a:rPr>
              <a:t>Оформление </a:t>
            </a: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i="1" cap="small" dirty="0" smtClean="0"/>
              <a:t>  </a:t>
            </a:r>
            <a:r>
              <a:rPr lang="ru-RU" sz="2800" b="1" i="1" cap="small" dirty="0" smtClean="0">
                <a:hlinkClick r:id="rId6" action="ppaction://hlinksldjump"/>
              </a:rPr>
              <a:t>Музыка</a:t>
            </a: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i="1" cap="small" dirty="0" smtClean="0"/>
              <a:t>  </a:t>
            </a:r>
            <a:r>
              <a:rPr lang="ru-RU" sz="2800" b="1" i="1" cap="small" dirty="0" smtClean="0">
                <a:hlinkClick r:id="rId7" action="ppaction://hlinkpres?slideindex=1&amp;slidetitle="/>
              </a:rPr>
              <a:t>Интерактивная игра «Великая Дидактика»</a:t>
            </a:r>
            <a:endParaRPr lang="ru-RU" sz="2800" b="1" i="1" cap="small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i="1" cap="small" dirty="0" smtClean="0"/>
              <a:t>  </a:t>
            </a:r>
            <a:r>
              <a:rPr lang="ru-RU" sz="2800" b="1" i="1" cap="small" dirty="0" smtClean="0">
                <a:hlinkClick r:id="rId8" action="ppaction://hlinksldjump"/>
              </a:rPr>
              <a:t>Фотографии</a:t>
            </a:r>
            <a:endParaRPr lang="ru-RU" sz="2800" b="1" i="1" cap="small" dirty="0" smtClean="0"/>
          </a:p>
        </p:txBody>
      </p:sp>
      <p:sp>
        <p:nvSpPr>
          <p:cNvPr id="5" name="Управляющая кнопка: документ 4">
            <a:hlinkClick r:id="" action="ppaction://hlinkshowjump?jump=endshow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Оформление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Оформление сцены</a:t>
            </a:r>
          </a:p>
          <a:p>
            <a:r>
              <a:rPr lang="ru-RU" sz="3600" b="1" dirty="0" smtClean="0"/>
              <a:t>Пеликан (</a:t>
            </a:r>
            <a:r>
              <a:rPr lang="ru-RU" sz="3600" b="1" dirty="0" smtClean="0">
                <a:hlinkClick r:id="rId2" action="ppaction://hlinkfile"/>
              </a:rPr>
              <a:t>плакат</a:t>
            </a:r>
            <a:r>
              <a:rPr lang="ru-RU" sz="3600" b="1" dirty="0" smtClean="0"/>
              <a:t>, </a:t>
            </a:r>
            <a:r>
              <a:rPr lang="ru-RU" sz="3600" b="1" dirty="0" smtClean="0">
                <a:hlinkClick r:id="rId3" action="ppaction://hlinksldjump"/>
              </a:rPr>
              <a:t>слайд</a:t>
            </a:r>
            <a:r>
              <a:rPr lang="ru-RU" sz="3600" b="1" dirty="0" smtClean="0"/>
              <a:t>)</a:t>
            </a:r>
          </a:p>
          <a:p>
            <a:r>
              <a:rPr lang="ru-RU" sz="3600" b="1" dirty="0" smtClean="0"/>
              <a:t>Радуга (</a:t>
            </a:r>
            <a:r>
              <a:rPr lang="ru-RU" sz="3600" b="1" dirty="0" smtClean="0">
                <a:hlinkClick r:id="rId4" action="ppaction://hlinkfile"/>
              </a:rPr>
              <a:t>плакат</a:t>
            </a:r>
            <a:r>
              <a:rPr lang="ru-RU" sz="3600" b="1" dirty="0" smtClean="0"/>
              <a:t>, </a:t>
            </a:r>
            <a:r>
              <a:rPr lang="ru-RU" sz="3600" b="1" dirty="0" smtClean="0">
                <a:hlinkClick r:id="rId5" action="ppaction://hlinksldjump"/>
              </a:rPr>
              <a:t>слайд</a:t>
            </a:r>
            <a:r>
              <a:rPr lang="ru-RU" sz="3600" b="1" dirty="0" smtClean="0"/>
              <a:t>)</a:t>
            </a:r>
          </a:p>
          <a:p>
            <a:r>
              <a:rPr lang="ru-RU" sz="3600" b="1" dirty="0" smtClean="0">
                <a:hlinkClick r:id="rId6" action="ppaction://hlinkfile"/>
              </a:rPr>
              <a:t>Буквы </a:t>
            </a:r>
            <a:r>
              <a:rPr lang="ru-RU" sz="3600" b="1" dirty="0" smtClean="0"/>
              <a:t>(название конкурса)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Таблички для жюри</a:t>
            </a:r>
          </a:p>
          <a:p>
            <a:r>
              <a:rPr lang="ru-RU" sz="3600" b="1" dirty="0" smtClean="0">
                <a:hlinkClick r:id="rId7" action="ppaction://hlinkfile"/>
              </a:rPr>
              <a:t>Баллы</a:t>
            </a:r>
            <a:endParaRPr lang="ru-RU" sz="3600" b="1" dirty="0" smtClean="0"/>
          </a:p>
          <a:p>
            <a:r>
              <a:rPr lang="ru-RU" sz="3600" b="1" dirty="0" smtClean="0">
                <a:hlinkClick r:id="rId8" action="ppaction://hlinkfile"/>
              </a:rPr>
              <a:t>Бланки</a:t>
            </a:r>
            <a:endParaRPr lang="ru-RU" sz="3600" b="1" dirty="0"/>
          </a:p>
        </p:txBody>
      </p:sp>
      <p:sp>
        <p:nvSpPr>
          <p:cNvPr id="4" name="Управляющая кнопка: документ 3">
            <a:hlinkClick r:id="rId9" action="ppaction://hlinksldjump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elikan1_jpg.jpg"/>
          <p:cNvPicPr>
            <a:picLocks noGrp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57200" y="304800"/>
            <a:ext cx="83058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кумент 4">
            <a:hlinkClick r:id="" action="ppaction://hlinkshowjump?jump=previous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ormgimn.narod.ru/struktura_gimnazii/raduga.png?rand=13433327589281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925" cy="667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Музыка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000" dirty="0" smtClean="0"/>
          </a:p>
          <a:p>
            <a:pPr lvl="0"/>
            <a:r>
              <a:rPr lang="ru-RU" sz="3000" b="1" dirty="0" smtClean="0"/>
              <a:t> </a:t>
            </a:r>
            <a:r>
              <a:rPr lang="ru-RU" sz="3000" b="1" dirty="0" smtClean="0">
                <a:hlinkClick r:id="rId2" action="ppaction://hlinkfile"/>
              </a:rPr>
              <a:t>Вальс выпускников</a:t>
            </a:r>
            <a:endParaRPr lang="ru-RU" sz="3000" dirty="0" smtClean="0"/>
          </a:p>
          <a:p>
            <a:r>
              <a:rPr lang="ru-RU" sz="3000" b="1" dirty="0" smtClean="0"/>
              <a:t> </a:t>
            </a:r>
            <a:r>
              <a:rPr lang="ru-RU" sz="3000" b="1" dirty="0" smtClean="0">
                <a:hlinkClick r:id="rId3" action="ppaction://hlinkfile"/>
              </a:rPr>
              <a:t>Фанфары</a:t>
            </a:r>
            <a:endParaRPr lang="ru-RU" sz="3000" dirty="0" smtClean="0"/>
          </a:p>
          <a:p>
            <a:r>
              <a:rPr lang="ru-RU" sz="3000" b="1" dirty="0" smtClean="0">
                <a:hlinkClick r:id="rId4" action="ppaction://hlinkfile"/>
              </a:rPr>
              <a:t>«Дорога добра»</a:t>
            </a:r>
            <a:endParaRPr lang="ru-RU" sz="3000" dirty="0" smtClean="0"/>
          </a:p>
          <a:p>
            <a:r>
              <a:rPr lang="ru-RU" sz="3000" b="1" dirty="0" smtClean="0">
                <a:hlinkClick r:id="rId5" action="ppaction://hlinkfile"/>
              </a:rPr>
              <a:t>«Красная шапочка» </a:t>
            </a:r>
            <a:endParaRPr lang="ru-RU" sz="3000" b="1" dirty="0" smtClean="0"/>
          </a:p>
          <a:p>
            <a:r>
              <a:rPr lang="ru-RU" sz="3000" b="1" dirty="0" smtClean="0">
                <a:hlinkClick r:id="rId6" action="ppaction://hlinkfile"/>
              </a:rPr>
              <a:t>«Оранжевое небо»</a:t>
            </a:r>
            <a:endParaRPr lang="ru-RU" sz="3000" b="1" dirty="0" smtClean="0"/>
          </a:p>
          <a:p>
            <a:pPr lvl="0"/>
            <a:r>
              <a:rPr lang="ru-RU" sz="3000" b="1" dirty="0" smtClean="0">
                <a:hlinkClick r:id="rId7" action="ppaction://hlinkfile"/>
              </a:rPr>
              <a:t>«Листья жёлтые»</a:t>
            </a:r>
            <a:endParaRPr lang="ru-RU" sz="3000" dirty="0" smtClean="0"/>
          </a:p>
          <a:p>
            <a:r>
              <a:rPr lang="ru-RU" sz="3000" b="1" dirty="0" smtClean="0"/>
              <a:t> </a:t>
            </a:r>
            <a:r>
              <a:rPr lang="ru-RU" sz="3000" b="1" dirty="0" smtClean="0">
                <a:hlinkClick r:id="rId8" action="ppaction://hlinkfile"/>
              </a:rPr>
              <a:t>«Светофор зелёный»</a:t>
            </a:r>
            <a:endParaRPr lang="ru-RU" sz="3000" b="1" dirty="0" smtClean="0"/>
          </a:p>
          <a:p>
            <a:r>
              <a:rPr lang="ru-RU" sz="3000" b="1" dirty="0" smtClean="0">
                <a:hlinkClick r:id="rId9" action="ppaction://hlinkfile"/>
              </a:rPr>
              <a:t>«</a:t>
            </a:r>
            <a:r>
              <a:rPr lang="ru-RU" sz="3000" b="1" dirty="0" err="1" smtClean="0">
                <a:hlinkClick r:id="rId9" action="ppaction://hlinkfile"/>
              </a:rPr>
              <a:t>Голубой</a:t>
            </a:r>
            <a:r>
              <a:rPr lang="ru-RU" sz="3000" b="1" dirty="0" smtClean="0">
                <a:hlinkClick r:id="rId9" action="ppaction://hlinkfile"/>
              </a:rPr>
              <a:t> вагон»</a:t>
            </a:r>
            <a:endParaRPr lang="ru-RU" sz="3000" b="1" dirty="0" smtClean="0"/>
          </a:p>
          <a:p>
            <a:r>
              <a:rPr lang="ru-RU" sz="3000" b="1" dirty="0" smtClean="0">
                <a:hlinkClick r:id="rId10" action="ppaction://hlinkfile"/>
              </a:rPr>
              <a:t>«Синий иней»</a:t>
            </a:r>
            <a:endParaRPr lang="ru-RU" sz="3000" b="1" dirty="0" smtClean="0"/>
          </a:p>
          <a:p>
            <a:r>
              <a:rPr lang="ru-RU" sz="3000" b="1" dirty="0" smtClean="0">
                <a:hlinkClick r:id="rId11" action="ppaction://hlinkfile"/>
              </a:rPr>
              <a:t>«Сиреневый рай»</a:t>
            </a:r>
            <a:endParaRPr lang="ru-RU" sz="3000" b="1" dirty="0" smtClean="0"/>
          </a:p>
          <a:p>
            <a:r>
              <a:rPr lang="ru-RU" sz="3000" b="1" dirty="0" smtClean="0">
                <a:hlinkClick r:id="rId12" action="ppaction://hlinkfile"/>
              </a:rPr>
              <a:t>«Прогноз погоды»</a:t>
            </a:r>
            <a:endParaRPr lang="ru-RU" sz="3000" b="1" dirty="0" smtClean="0"/>
          </a:p>
          <a:p>
            <a:r>
              <a:rPr lang="ru-RU" sz="3000" b="1" dirty="0" smtClean="0">
                <a:hlinkClick r:id="rId13" action="ppaction://hlinkfile"/>
              </a:rPr>
              <a:t>«На награждение»</a:t>
            </a:r>
            <a:endParaRPr lang="ru-RU" sz="3000" b="1" dirty="0" smtClean="0"/>
          </a:p>
          <a:p>
            <a:r>
              <a:rPr lang="ru-RU" sz="3000" b="1" dirty="0" smtClean="0">
                <a:hlinkClick r:id="rId14" action="ppaction://hlinkfile"/>
              </a:rPr>
              <a:t>«Прекрасное далёко»</a:t>
            </a:r>
            <a:endParaRPr lang="ru-RU" sz="3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18" descr="Рисунокфон3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1447800"/>
            <a:ext cx="1981200" cy="4648200"/>
          </a:xfrm>
          <a:prstGeom prst="rect">
            <a:avLst/>
          </a:prstGeom>
          <a:noFill/>
        </p:spPr>
      </p:pic>
      <p:sp>
        <p:nvSpPr>
          <p:cNvPr id="6" name="Управляющая кнопка: документ 5">
            <a:hlinkClick r:id="rId16" action="ppaction://hlinksldjump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6" name="Picture 9" descr="6e38ace49a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15200" cy="5333999"/>
          </a:xfrm>
          <a:prstGeom prst="rect">
            <a:avLst/>
          </a:prstGeom>
          <a:noFill/>
        </p:spPr>
      </p:pic>
      <p:sp>
        <p:nvSpPr>
          <p:cNvPr id="7" name="Управляющая кнопка: документ 6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Морозова Кристина</a:t>
            </a:r>
            <a:r>
              <a:rPr lang="ru-RU" sz="3100" b="1" dirty="0" smtClean="0"/>
              <a:t>, участница конкурса педагогического мастерства, и группа поддержки (гр.305)</a:t>
            </a:r>
            <a:endParaRPr lang="ru-RU" sz="3100" dirty="0"/>
          </a:p>
        </p:txBody>
      </p:sp>
      <p:pic>
        <p:nvPicPr>
          <p:cNvPr id="4" name="Содержимое 3" descr="G:\фото для С.В\конкурс\DSC_6443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2245" t="2404" r="5879" b="6132"/>
          <a:stretch>
            <a:fillRect/>
          </a:stretch>
        </p:blipFill>
        <p:spPr bwMode="auto">
          <a:xfrm>
            <a:off x="609600" y="1676400"/>
            <a:ext cx="7848600" cy="48768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890016" cy="7376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205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</vt:lpstr>
      <vt:lpstr>ГОУ СПО Анжеро-Судженский педагогический колледж   КОНКУРС ПРОФЕССИОНАЛЬНОГО МАСТЕРСТВА СТУДЕНТОВ (специальностей 050704 Дошкольное образование,  050705 Специальное дошкольное образование,  050709 Преподавание в начальных классах) </vt:lpstr>
      <vt:lpstr>Содержание</vt:lpstr>
      <vt:lpstr>Оформление </vt:lpstr>
      <vt:lpstr>Слайд 5</vt:lpstr>
      <vt:lpstr>Слайд 6</vt:lpstr>
      <vt:lpstr>Музыка</vt:lpstr>
      <vt:lpstr>Фотографии</vt:lpstr>
      <vt:lpstr> Морозова Кристина, участница конкурса педагогического мастерства, и группа поддержки (гр.305)</vt:lpstr>
      <vt:lpstr>Слайд 10</vt:lpstr>
      <vt:lpstr>Я – педагог, и званье это – предназначение судьбы… </vt:lpstr>
      <vt:lpstr>Слайд 12</vt:lpstr>
      <vt:lpstr>Спиридонова Наталья, участница конкурса педагогического мастерства, и группа поддержки (гр.308) </vt:lpstr>
      <vt:lpstr>Слайд 14</vt:lpstr>
      <vt:lpstr>Я – педагог, моя задача – задать вопрос  и дать ответ… </vt:lpstr>
      <vt:lpstr>Слайд 16</vt:lpstr>
      <vt:lpstr>Никифорова Анастасия, участница конкурса педагогического мастерства, и группа поддержки (гр.303) </vt:lpstr>
      <vt:lpstr>Слайд 18</vt:lpstr>
      <vt:lpstr>Я – педагог, мне важно воспитать в ребёнке личность… </vt:lpstr>
      <vt:lpstr>Слайд 20</vt:lpstr>
      <vt:lpstr> Жюри конкурса  «Радуга педагогических талантов» </vt:lpstr>
      <vt:lpstr>Ведущие и конкурсантки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Анжеро-Судженский педагогический колледж   КОНКУРС ПРОФЕССИОНАЛЬНОГО МАСТЕРСТВА СТУДЕНТОВ (специальностей 050704 Дошкольное образование,  050705 Специальное дошкольное образование,  050709 Преподавание в начальных классах) </dc:title>
  <cp:lastModifiedBy>Uzer</cp:lastModifiedBy>
  <cp:revision>65</cp:revision>
  <dcterms:modified xsi:type="dcterms:W3CDTF">2013-03-06T13:04:58Z</dcterms:modified>
</cp:coreProperties>
</file>