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6140-2D56-4C19-8247-34BAD9B5B8EC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F7C9-7129-416F-B15E-9CD1F82062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88640"/>
            <a:ext cx="3057128" cy="35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Мои документы\Мои рисунки\da4b36ecef8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060575" cy="113665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c59b2421c334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00" t="27278" r="11801" b="10373"/>
          <a:stretch>
            <a:fillRect/>
          </a:stretch>
        </p:blipFill>
        <p:spPr bwMode="auto">
          <a:xfrm>
            <a:off x="2627784" y="0"/>
            <a:ext cx="2232248" cy="230425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Мои рисунки\how-to-draw-animals-12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420888"/>
            <a:ext cx="3077639" cy="143879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Мои рисунки\j151910_1251616901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060848"/>
            <a:ext cx="2520280" cy="2520280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Мои документы\Мои рисунки\snul (6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05064"/>
            <a:ext cx="3024336" cy="2419469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Мои документы\Мои рисунки\zveri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7613" y="4293096"/>
            <a:ext cx="2013406" cy="2088232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717032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78904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14350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776714"/>
            <a:ext cx="1435500" cy="10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Мои рисунки\index.jpegoijh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2013-03-05T12:26:58Z</dcterms:created>
  <dcterms:modified xsi:type="dcterms:W3CDTF">2013-03-05T13:26:44Z</dcterms:modified>
</cp:coreProperties>
</file>