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7" r:id="rId2"/>
    <p:sldId id="261" r:id="rId3"/>
    <p:sldId id="275" r:id="rId4"/>
    <p:sldId id="265" r:id="rId5"/>
    <p:sldId id="266" r:id="rId6"/>
    <p:sldId id="272" r:id="rId7"/>
    <p:sldId id="262" r:id="rId8"/>
    <p:sldId id="273" r:id="rId9"/>
    <p:sldId id="267" r:id="rId10"/>
    <p:sldId id="264" r:id="rId11"/>
    <p:sldId id="274" r:id="rId12"/>
    <p:sldId id="263" r:id="rId13"/>
    <p:sldId id="268" r:id="rId14"/>
    <p:sldId id="278" r:id="rId15"/>
    <p:sldId id="279" r:id="rId16"/>
    <p:sldId id="276" r:id="rId17"/>
    <p:sldId id="269" r:id="rId18"/>
    <p:sldId id="270" r:id="rId19"/>
    <p:sldId id="271" r:id="rId20"/>
    <p:sldId id="277" r:id="rId21"/>
    <p:sldId id="259" r:id="rId2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1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2">
        <a:schemeClr val="bg2"/>
      </p:bgRef>
    </p:bg>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Дата 29"/>
          <p:cNvSpPr>
            <a:spLocks noGrp="1"/>
          </p:cNvSpPr>
          <p:nvPr>
            <p:ph type="dt" sz="half" idx="10"/>
          </p:nvPr>
        </p:nvSpPr>
        <p:spPr/>
        <p:txBody>
          <a:bodyPr/>
          <a:lstStyle/>
          <a:p>
            <a:fld id="{287A1E41-3E89-4EE2-83FF-BA5687958AA5}" type="datetimeFigureOut">
              <a:rPr lang="ru-RU" smtClean="0"/>
              <a:pPr/>
              <a:t>27.02.2013</a:t>
            </a:fld>
            <a:endParaRPr lang="ru-RU"/>
          </a:p>
        </p:txBody>
      </p:sp>
      <p:sp>
        <p:nvSpPr>
          <p:cNvPr id="19" name="Нижний колонтитул 18"/>
          <p:cNvSpPr>
            <a:spLocks noGrp="1"/>
          </p:cNvSpPr>
          <p:nvPr>
            <p:ph type="ftr" sz="quarter" idx="11"/>
          </p:nvPr>
        </p:nvSpPr>
        <p:spPr/>
        <p:txBody>
          <a:bodyPr/>
          <a:lstStyle/>
          <a:p>
            <a:endParaRPr lang="ru-RU"/>
          </a:p>
        </p:txBody>
      </p:sp>
      <p:sp>
        <p:nvSpPr>
          <p:cNvPr id="27" name="Номер слайда 26"/>
          <p:cNvSpPr>
            <a:spLocks noGrp="1"/>
          </p:cNvSpPr>
          <p:nvPr>
            <p:ph type="sldNum" sz="quarter" idx="12"/>
          </p:nvPr>
        </p:nvSpPr>
        <p:spPr/>
        <p:txBody>
          <a:bodyPr/>
          <a:lstStyle/>
          <a:p>
            <a:fld id="{53AE34AA-4E27-4673-A31C-1D6198BA6AEC}"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287A1E41-3E89-4EE2-83FF-BA5687958AA5}" type="datetimeFigureOut">
              <a:rPr lang="ru-RU" smtClean="0"/>
              <a:pPr/>
              <a:t>27.02.2013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3AE34AA-4E27-4673-A31C-1D6198BA6AEC}"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914401"/>
            <a:ext cx="2057400" cy="5211763"/>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914401"/>
            <a:ext cx="6019800" cy="5211763"/>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287A1E41-3E89-4EE2-83FF-BA5687958AA5}" type="datetimeFigureOut">
              <a:rPr lang="ru-RU" smtClean="0"/>
              <a:pPr/>
              <a:t>27.02.2013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3AE34AA-4E27-4673-A31C-1D6198BA6AEC}"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287A1E41-3E89-4EE2-83FF-BA5687958AA5}" type="datetimeFigureOut">
              <a:rPr lang="ru-RU" smtClean="0"/>
              <a:pPr/>
              <a:t>27.02.2013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3AE34AA-4E27-4673-A31C-1D6198BA6AEC}"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287A1E41-3E89-4EE2-83FF-BA5687958AA5}" type="datetimeFigureOut">
              <a:rPr lang="ru-RU" smtClean="0"/>
              <a:pPr/>
              <a:t>27.02.2013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3AE34AA-4E27-4673-A31C-1D6198BA6AEC}"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287A1E41-3E89-4EE2-83FF-BA5687958AA5}" type="datetimeFigureOut">
              <a:rPr lang="ru-RU" smtClean="0"/>
              <a:pPr/>
              <a:t>27.02.2013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3AE34AA-4E27-4673-A31C-1D6198BA6AEC}"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tIns="45720" anchor="b"/>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287A1E41-3E89-4EE2-83FF-BA5687958AA5}" type="datetimeFigureOut">
              <a:rPr lang="ru-RU" smtClean="0"/>
              <a:pPr/>
              <a:t>27.02.2013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53AE34AA-4E27-4673-A31C-1D6198BA6AEC}"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287A1E41-3E89-4EE2-83FF-BA5687958AA5}" type="datetimeFigureOut">
              <a:rPr lang="ru-RU" smtClean="0"/>
              <a:pPr/>
              <a:t>27.02.2013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53AE34AA-4E27-4673-A31C-1D6198BA6AEC}"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287A1E41-3E89-4EE2-83FF-BA5687958AA5}" type="datetimeFigureOut">
              <a:rPr lang="ru-RU" smtClean="0"/>
              <a:pPr/>
              <a:t>27.02.2013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53AE34AA-4E27-4673-A31C-1D6198BA6AEC}"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287A1E41-3E89-4EE2-83FF-BA5687958AA5}" type="datetimeFigureOut">
              <a:rPr lang="ru-RU" smtClean="0"/>
              <a:pPr/>
              <a:t>27.02.2013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3AE34AA-4E27-4673-A31C-1D6198BA6AEC}"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оугольник с одним вырезанным скругленным углом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Прямоугольный треугольник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Заголовок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u-RU" smtClean="0"/>
              <a:t>Образец заголовка</a:t>
            </a:r>
            <a:endParaRPr kumimoji="0" lang="en-US"/>
          </a:p>
        </p:txBody>
      </p:sp>
      <p:sp>
        <p:nvSpPr>
          <p:cNvPr id="4" name="Текст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287A1E41-3E89-4EE2-83FF-BA5687958AA5}" type="datetimeFigureOut">
              <a:rPr lang="ru-RU" smtClean="0"/>
              <a:pPr/>
              <a:t>27.02.2013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077200" y="6356350"/>
            <a:ext cx="609600" cy="365125"/>
          </a:xfrm>
        </p:spPr>
        <p:txBody>
          <a:bodyPr/>
          <a:lstStyle/>
          <a:p>
            <a:fld id="{53AE34AA-4E27-4673-A31C-1D6198BA6AEC}" type="slidenum">
              <a:rPr lang="ru-RU" smtClean="0"/>
              <a:pPr/>
              <a:t>‹#›</a:t>
            </a:fld>
            <a:endParaRPr lang="ru-RU"/>
          </a:p>
        </p:txBody>
      </p:sp>
      <p:sp>
        <p:nvSpPr>
          <p:cNvPr id="3" name="Рисунок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smtClean="0"/>
              <a:t>Вставка рисунка</a:t>
            </a:r>
            <a:endParaRPr kumimoji="0" lang="en-US" dirty="0"/>
          </a:p>
        </p:txBody>
      </p:sp>
      <p:sp>
        <p:nvSpPr>
          <p:cNvPr id="10" name="Полилиния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Полилиния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Полилиния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Полилиния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Заголовок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smtClean="0"/>
              <a:t>Образец заголовка</a:t>
            </a:r>
            <a:endParaRPr kumimoji="0" lang="en-US"/>
          </a:p>
        </p:txBody>
      </p:sp>
      <p:sp>
        <p:nvSpPr>
          <p:cNvPr id="30" name="Текст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287A1E41-3E89-4EE2-83FF-BA5687958AA5}" type="datetimeFigureOut">
              <a:rPr lang="ru-RU" smtClean="0"/>
              <a:pPr/>
              <a:t>27.02.2013</a:t>
            </a:fld>
            <a:endParaRPr lang="ru-RU"/>
          </a:p>
        </p:txBody>
      </p:sp>
      <p:sp>
        <p:nvSpPr>
          <p:cNvPr id="22" name="Нижний колонтитул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ru-RU"/>
          </a:p>
        </p:txBody>
      </p:sp>
      <p:sp>
        <p:nvSpPr>
          <p:cNvPr id="18" name="Номер слайда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53AE34AA-4E27-4673-A31C-1D6198BA6AEC}" type="slidenum">
              <a:rPr lang="ru-RU" smtClean="0"/>
              <a:pPr/>
              <a:t>‹#›</a:t>
            </a:fld>
            <a:endParaRPr lang="ru-RU"/>
          </a:p>
        </p:txBody>
      </p:sp>
      <p:grpSp>
        <p:nvGrpSpPr>
          <p:cNvPr id="2" name="Группа 1"/>
          <p:cNvGrpSpPr/>
          <p:nvPr/>
        </p:nvGrpSpPr>
        <p:grpSpPr>
          <a:xfrm>
            <a:off x="-19017" y="202408"/>
            <a:ext cx="9180548" cy="649224"/>
            <a:chOff x="-19045" y="216550"/>
            <a:chExt cx="9180548" cy="649224"/>
          </a:xfrm>
        </p:grpSpPr>
        <p:sp>
          <p:nvSpPr>
            <p:cNvPr id="12" name="Полилиния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Полилиния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1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1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xml"/><Relationship Id="rId4" Type="http://schemas.openxmlformats.org/officeDocument/2006/relationships/image" Target="../media/image41.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8.jpeg"/></Relationships>
</file>

<file path=ppt/slides/_rels/slide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fontScale="90000"/>
          </a:bodyPr>
          <a:lstStyle/>
          <a:p>
            <a:r>
              <a:rPr lang="en-US" sz="4000" dirty="0" err="1" smtClean="0"/>
              <a:t>Sightseeng</a:t>
            </a:r>
            <a:r>
              <a:rPr lang="en-US" sz="4000" dirty="0" smtClean="0"/>
              <a:t> of </a:t>
            </a:r>
            <a:r>
              <a:rPr lang="en-US" sz="4000" dirty="0" err="1" smtClean="0"/>
              <a:t>Terenga</a:t>
            </a:r>
            <a:r>
              <a:rPr lang="en-US" sz="4000" dirty="0" smtClean="0"/>
              <a:t> </a:t>
            </a:r>
            <a:br>
              <a:rPr lang="en-US" sz="4000" dirty="0" smtClean="0"/>
            </a:br>
            <a:r>
              <a:rPr lang="en-US" sz="4000" dirty="0" smtClean="0"/>
              <a:t>Ulyanovsk region</a:t>
            </a:r>
            <a:r>
              <a:rPr lang="en-US" dirty="0" smtClean="0"/>
              <a:t/>
            </a:r>
            <a:br>
              <a:rPr lang="en-US" dirty="0" smtClean="0"/>
            </a:br>
            <a:endParaRPr lang="ru-RU" dirty="0"/>
          </a:p>
        </p:txBody>
      </p:sp>
      <p:sp>
        <p:nvSpPr>
          <p:cNvPr id="3" name="Подзаголовок 2"/>
          <p:cNvSpPr>
            <a:spLocks noGrp="1"/>
          </p:cNvSpPr>
          <p:nvPr>
            <p:ph type="subTitle" idx="1"/>
          </p:nvPr>
        </p:nvSpPr>
        <p:spPr/>
        <p:txBody>
          <a:bodyPr>
            <a:normAutofit fontScale="77500" lnSpcReduction="20000"/>
          </a:bodyPr>
          <a:lstStyle/>
          <a:p>
            <a:pPr algn="ctr"/>
            <a:r>
              <a:rPr lang="en-US" sz="7700" b="1" dirty="0" smtClean="0">
                <a:latin typeface="Algerian" pitchFamily="82" charset="0"/>
              </a:rPr>
              <a:t>BOTTOMLES</a:t>
            </a:r>
            <a:r>
              <a:rPr lang="en-US" sz="7700" dirty="0" smtClean="0">
                <a:latin typeface="Algerian" pitchFamily="82" charset="0"/>
              </a:rPr>
              <a:t>S</a:t>
            </a:r>
          </a:p>
          <a:p>
            <a:endParaRPr lang="en-US" dirty="0" smtClean="0"/>
          </a:p>
          <a:p>
            <a:r>
              <a:rPr lang="en-US" dirty="0" smtClean="0"/>
              <a:t>English teacher</a:t>
            </a:r>
          </a:p>
          <a:p>
            <a:r>
              <a:rPr lang="en-US" dirty="0" err="1" smtClean="0"/>
              <a:t>Nataliya</a:t>
            </a:r>
            <a:r>
              <a:rPr lang="en-US" dirty="0" smtClean="0"/>
              <a:t> </a:t>
            </a:r>
            <a:r>
              <a:rPr lang="en-US" dirty="0" err="1" smtClean="0"/>
              <a:t>Kochetcova</a:t>
            </a:r>
            <a:endParaRPr lang="ru-RU" dirty="0"/>
          </a:p>
        </p:txBody>
      </p:sp>
      <p:pic>
        <p:nvPicPr>
          <p:cNvPr id="4" name="Picture 3" descr="F:\карта ульян обл.jpg"/>
          <p:cNvPicPr>
            <a:picLocks noChangeAspect="1" noChangeArrowheads="1"/>
          </p:cNvPicPr>
          <p:nvPr/>
        </p:nvPicPr>
        <p:blipFill>
          <a:blip r:embed="rId2" cstate="print"/>
          <a:srcRect/>
          <a:stretch>
            <a:fillRect/>
          </a:stretch>
        </p:blipFill>
        <p:spPr bwMode="auto">
          <a:xfrm>
            <a:off x="785786" y="3786190"/>
            <a:ext cx="3339774" cy="285749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mph" presetSubtype="0" fill="hold" nodeType="clickEffect">
                                  <p:stCondLst>
                                    <p:cond delay="0"/>
                                  </p:stCondLst>
                                  <p:childTnLst>
                                    <p:animScale>
                                      <p:cBhvr>
                                        <p:cTn id="11" dur="2000" fill="hold"/>
                                        <p:tgtEl>
                                          <p:spTgt spid="3">
                                            <p:txEl>
                                              <p:pRg st="0" end="0"/>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r>
              <a:rPr lang="en-US" dirty="0" smtClean="0"/>
              <a:t>The local timber enterprise suited a font here. They have constructed short flights of stairs and bedrails. </a:t>
            </a:r>
            <a:endParaRPr lang="ru-RU" dirty="0"/>
          </a:p>
        </p:txBody>
      </p:sp>
      <p:pic>
        <p:nvPicPr>
          <p:cNvPr id="3074" name="Рисунок 5" descr="http://www.mpr73.ru/public/images/reporting/34/tmb_464.JPG"/>
          <p:cNvPicPr>
            <a:picLocks noChangeAspect="1" noChangeArrowheads="1"/>
          </p:cNvPicPr>
          <p:nvPr/>
        </p:nvPicPr>
        <p:blipFill>
          <a:blip r:embed="rId2" cstate="print"/>
          <a:srcRect/>
          <a:stretch>
            <a:fillRect/>
          </a:stretch>
        </p:blipFill>
        <p:spPr bwMode="auto">
          <a:xfrm>
            <a:off x="2857488" y="2786034"/>
            <a:ext cx="3857676" cy="3857676"/>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307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r>
              <a:rPr lang="en-US" dirty="0" smtClean="0"/>
              <a:t>The </a:t>
            </a:r>
            <a:r>
              <a:rPr lang="en-US" dirty="0" err="1" smtClean="0"/>
              <a:t>Molvino’s</a:t>
            </a:r>
            <a:r>
              <a:rPr lang="en-US" dirty="0" smtClean="0"/>
              <a:t> priest has shined a small chapel.</a:t>
            </a:r>
            <a:endParaRPr lang="ru-RU" dirty="0"/>
          </a:p>
        </p:txBody>
      </p:sp>
      <p:pic>
        <p:nvPicPr>
          <p:cNvPr id="4" name="Picture 9" descr="F:\04_0.jpg"/>
          <p:cNvPicPr>
            <a:picLocks noChangeAspect="1" noChangeArrowheads="1"/>
          </p:cNvPicPr>
          <p:nvPr/>
        </p:nvPicPr>
        <p:blipFill>
          <a:blip r:embed="rId2" cstate="print"/>
          <a:srcRect l="80335" t="33302" r="-210" b="29180"/>
          <a:stretch>
            <a:fillRect/>
          </a:stretch>
        </p:blipFill>
        <p:spPr bwMode="auto">
          <a:xfrm>
            <a:off x="6143636" y="2428867"/>
            <a:ext cx="1785950" cy="2537929"/>
          </a:xfrm>
          <a:prstGeom prst="rect">
            <a:avLst/>
          </a:prstGeom>
          <a:noFill/>
        </p:spPr>
      </p:pic>
      <p:pic>
        <p:nvPicPr>
          <p:cNvPr id="5" name="Picture 7" descr="F:\крещение.jpg"/>
          <p:cNvPicPr>
            <a:picLocks noChangeAspect="1" noChangeArrowheads="1"/>
          </p:cNvPicPr>
          <p:nvPr/>
        </p:nvPicPr>
        <p:blipFill>
          <a:blip r:embed="rId3" cstate="print"/>
          <a:srcRect/>
          <a:stretch>
            <a:fillRect/>
          </a:stretch>
        </p:blipFill>
        <p:spPr bwMode="auto">
          <a:xfrm>
            <a:off x="714348" y="2500306"/>
            <a:ext cx="2520164" cy="1814518"/>
          </a:xfrm>
          <a:prstGeom prst="rect">
            <a:avLst/>
          </a:prstGeom>
          <a:noFill/>
        </p:spPr>
      </p:pic>
      <p:pic>
        <p:nvPicPr>
          <p:cNvPr id="6" name="Рисунок 5" descr="F:\Бездонный1.jpg"/>
          <p:cNvPicPr/>
          <p:nvPr/>
        </p:nvPicPr>
        <p:blipFill>
          <a:blip r:embed="rId4" cstate="print"/>
          <a:srcRect l="2748" t="14016" r="58894" b="24983"/>
          <a:stretch>
            <a:fillRect/>
          </a:stretch>
        </p:blipFill>
        <p:spPr bwMode="auto">
          <a:xfrm>
            <a:off x="3214678" y="3143248"/>
            <a:ext cx="2946778" cy="334561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4"/>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8" presetClass="entr" presetSubtype="16"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diamond(in)">
                                      <p:cBhvr>
                                        <p:cTn id="11" dur="20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25" presetClass="entr" presetSubtype="0"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19" dur="1000" fill="hold"/>
                                        <p:tgtEl>
                                          <p:spTgt spid="6"/>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r>
              <a:rPr lang="en-US" dirty="0" smtClean="0"/>
              <a:t>But the majority of people visit the Bottomless because there is miracle water. It is tasty and curative. </a:t>
            </a:r>
            <a:endParaRPr lang="ru-RU" dirty="0"/>
          </a:p>
        </p:txBody>
      </p:sp>
      <p:pic>
        <p:nvPicPr>
          <p:cNvPr id="1026" name="Рисунок 1" descr="Image"/>
          <p:cNvPicPr>
            <a:picLocks noChangeAspect="1" noChangeArrowheads="1"/>
          </p:cNvPicPr>
          <p:nvPr/>
        </p:nvPicPr>
        <p:blipFill>
          <a:blip r:embed="rId2" cstate="print"/>
          <a:srcRect/>
          <a:stretch>
            <a:fillRect/>
          </a:stretch>
        </p:blipFill>
        <p:spPr bwMode="auto">
          <a:xfrm>
            <a:off x="2143108" y="2928934"/>
            <a:ext cx="2497145" cy="3334162"/>
          </a:xfrm>
          <a:prstGeom prst="rect">
            <a:avLst/>
          </a:prstGeom>
          <a:noFill/>
          <a:ln w="9525">
            <a:noFill/>
            <a:miter lim="800000"/>
            <a:headEnd/>
            <a:tailEnd/>
          </a:ln>
        </p:spPr>
      </p:pic>
      <p:pic>
        <p:nvPicPr>
          <p:cNvPr id="5" name="Рисунок 4" descr="F:\Бездонный1.jpg"/>
          <p:cNvPicPr/>
          <p:nvPr/>
        </p:nvPicPr>
        <p:blipFill>
          <a:blip r:embed="rId3" cstate="print"/>
          <a:srcRect l="45323" t="15513" r="12077" b="6444"/>
          <a:stretch>
            <a:fillRect/>
          </a:stretch>
        </p:blipFill>
        <p:spPr bwMode="auto">
          <a:xfrm>
            <a:off x="5857884" y="2928934"/>
            <a:ext cx="2765689" cy="328614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diamond(in)">
                                      <p:cBhvr>
                                        <p:cTn id="7" dur="20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25"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13"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14"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15" dur="1000" fill="hold"/>
                                        <p:tgtEl>
                                          <p:spTgt spid="5"/>
                                        </p:tgtEl>
                                        <p:attrNameLst>
                                          <p:attrName>ppt_h</p:attrName>
                                        </p:attrNameLst>
                                      </p:cBhvr>
                                      <p:tavLst>
                                        <p:tav tm="0">
                                          <p:val>
                                            <p:strVal val="#ppt_h"/>
                                          </p:val>
                                        </p:tav>
                                        <p:tav tm="100000">
                                          <p:val>
                                            <p:strVal val="#ppt_h"/>
                                          </p:val>
                                        </p:tav>
                                      </p:tavLst>
                                    </p:anim>
                                    <p:anim calcmode="lin" valueType="num">
                                      <p:cBhvr>
                                        <p:cTn id="16"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17"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18"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19" dur="1000" decel="50000">
                                          <p:stCondLst>
                                            <p:cond delay="0"/>
                                          </p:stCondLst>
                                        </p:cTn>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1472" y="785794"/>
            <a:ext cx="8115328" cy="1061294"/>
          </a:xfrm>
        </p:spPr>
        <p:txBody>
          <a:bodyPr>
            <a:noAutofit/>
          </a:bodyPr>
          <a:lstStyle/>
          <a:p>
            <a:pPr algn="ctr"/>
            <a:r>
              <a:rPr lang="en-US" sz="4000" dirty="0" smtClean="0"/>
              <a:t>This font is constructed </a:t>
            </a:r>
            <a:br>
              <a:rPr lang="en-US" sz="4000" dirty="0" smtClean="0"/>
            </a:br>
            <a:r>
              <a:rPr lang="en-US" sz="4000" dirty="0" smtClean="0"/>
              <a:t>many years ago in </a:t>
            </a:r>
            <a:r>
              <a:rPr lang="en-US" sz="4000" smtClean="0"/>
              <a:t>this place.</a:t>
            </a:r>
            <a:endParaRPr lang="ru-RU" sz="4000" dirty="0"/>
          </a:p>
        </p:txBody>
      </p:sp>
      <p:sp>
        <p:nvSpPr>
          <p:cNvPr id="3" name="Содержимое 2"/>
          <p:cNvSpPr>
            <a:spLocks noGrp="1"/>
          </p:cNvSpPr>
          <p:nvPr>
            <p:ph idx="1"/>
          </p:nvPr>
        </p:nvSpPr>
        <p:spPr/>
        <p:txBody>
          <a:bodyPr/>
          <a:lstStyle/>
          <a:p>
            <a:pPr>
              <a:buNone/>
            </a:pPr>
            <a:endParaRPr lang="ru-RU" dirty="0"/>
          </a:p>
        </p:txBody>
      </p:sp>
      <p:pic>
        <p:nvPicPr>
          <p:cNvPr id="5" name="Рисунок 1" descr="zz_1"/>
          <p:cNvPicPr>
            <a:picLocks noChangeAspect="1" noChangeArrowheads="1"/>
          </p:cNvPicPr>
          <p:nvPr/>
        </p:nvPicPr>
        <p:blipFill>
          <a:blip r:embed="rId2" cstate="print"/>
          <a:srcRect/>
          <a:stretch>
            <a:fillRect/>
          </a:stretch>
        </p:blipFill>
        <p:spPr bwMode="auto">
          <a:xfrm>
            <a:off x="642910" y="3286124"/>
            <a:ext cx="3357586" cy="2599645"/>
          </a:xfrm>
          <a:prstGeom prst="rect">
            <a:avLst/>
          </a:prstGeom>
          <a:noFill/>
          <a:ln w="9525">
            <a:noFill/>
            <a:miter lim="800000"/>
            <a:headEnd/>
            <a:tailEnd/>
          </a:ln>
        </p:spPr>
      </p:pic>
      <p:pic>
        <p:nvPicPr>
          <p:cNvPr id="7" name="Рисунок 6" descr="http://www.mpr73.ru/public/images/reporting/34/tmb_463.jpg"/>
          <p:cNvPicPr>
            <a:picLocks noChangeAspect="1" noChangeArrowheads="1"/>
          </p:cNvPicPr>
          <p:nvPr/>
        </p:nvPicPr>
        <p:blipFill>
          <a:blip r:embed="rId3" cstate="print"/>
          <a:srcRect/>
          <a:stretch>
            <a:fillRect/>
          </a:stretch>
        </p:blipFill>
        <p:spPr bwMode="auto">
          <a:xfrm>
            <a:off x="5143504" y="2928934"/>
            <a:ext cx="3335347" cy="333534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amond(in)">
                                      <p:cBhvr>
                                        <p:cTn id="1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sz="3200" dirty="0" smtClean="0"/>
              <a:t>This font is constructed recently.</a:t>
            </a:r>
            <a:endParaRPr lang="ru-RU" sz="3200" dirty="0"/>
          </a:p>
        </p:txBody>
      </p:sp>
      <p:pic>
        <p:nvPicPr>
          <p:cNvPr id="8" name="Picture 2" descr="F:\Бездонный.jpg"/>
          <p:cNvPicPr>
            <a:picLocks noGrp="1" noChangeAspect="1" noChangeArrowheads="1"/>
          </p:cNvPicPr>
          <p:nvPr>
            <p:ph idx="1"/>
          </p:nvPr>
        </p:nvPicPr>
        <p:blipFill>
          <a:blip r:embed="rId2" cstate="print"/>
          <a:srcRect/>
          <a:stretch>
            <a:fillRect/>
          </a:stretch>
        </p:blipFill>
        <p:spPr bwMode="auto">
          <a:xfrm>
            <a:off x="2000232" y="2071678"/>
            <a:ext cx="5495393" cy="412154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10" dur="1000" fill="hold"/>
                                        <p:tgtEl>
                                          <p:spTgt spid="8"/>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r>
              <a:rPr lang="en-US" dirty="0" smtClean="0"/>
              <a:t>Man’s font</a:t>
            </a:r>
          </a:p>
          <a:p>
            <a:endParaRPr lang="en-US" dirty="0" smtClean="0"/>
          </a:p>
          <a:p>
            <a:endParaRPr lang="en-US" dirty="0" smtClean="0"/>
          </a:p>
          <a:p>
            <a:endParaRPr lang="en-US" dirty="0" smtClean="0"/>
          </a:p>
          <a:p>
            <a:endParaRPr lang="en-US" dirty="0" smtClean="0"/>
          </a:p>
          <a:p>
            <a:r>
              <a:rPr lang="en-US" dirty="0" smtClean="0"/>
              <a:t>A font for woman</a:t>
            </a:r>
            <a:endParaRPr lang="ru-RU" dirty="0"/>
          </a:p>
        </p:txBody>
      </p:sp>
      <p:pic>
        <p:nvPicPr>
          <p:cNvPr id="4" name="Picture 2" descr="K:\бездн\P1190004.JPG"/>
          <p:cNvPicPr>
            <a:picLocks noChangeAspect="1" noChangeArrowheads="1"/>
          </p:cNvPicPr>
          <p:nvPr/>
        </p:nvPicPr>
        <p:blipFill>
          <a:blip r:embed="rId2" cstate="print"/>
          <a:srcRect/>
          <a:stretch>
            <a:fillRect/>
          </a:stretch>
        </p:blipFill>
        <p:spPr bwMode="auto">
          <a:xfrm>
            <a:off x="3786182" y="3714752"/>
            <a:ext cx="3661818" cy="2746363"/>
          </a:xfrm>
          <a:prstGeom prst="rect">
            <a:avLst/>
          </a:prstGeom>
          <a:noFill/>
        </p:spPr>
      </p:pic>
      <p:pic>
        <p:nvPicPr>
          <p:cNvPr id="5" name="Picture 3" descr="K:\бездн\P1190005.JPG"/>
          <p:cNvPicPr>
            <a:picLocks noChangeAspect="1" noChangeArrowheads="1"/>
          </p:cNvPicPr>
          <p:nvPr/>
        </p:nvPicPr>
        <p:blipFill>
          <a:blip r:embed="rId3" cstate="print"/>
          <a:srcRect/>
          <a:stretch>
            <a:fillRect/>
          </a:stretch>
        </p:blipFill>
        <p:spPr bwMode="auto">
          <a:xfrm>
            <a:off x="4857752" y="1071546"/>
            <a:ext cx="3357554" cy="251858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amond(in)">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C:\Documents and Settings\Ильин\Мои документы\Кочеткова\DSC00074.JPG"/>
          <p:cNvPicPr>
            <a:picLocks noGrp="1"/>
          </p:cNvPicPr>
          <p:nvPr>
            <p:ph idx="1"/>
          </p:nvPr>
        </p:nvPicPr>
        <p:blipFill>
          <a:blip r:embed="rId2" cstate="print"/>
          <a:srcRect/>
          <a:stretch>
            <a:fillRect/>
          </a:stretch>
        </p:blipFill>
        <p:spPr bwMode="auto">
          <a:xfrm>
            <a:off x="1214414" y="1071546"/>
            <a:ext cx="6715172" cy="5038741"/>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en-US" sz="4000" dirty="0" smtClean="0"/>
              <a:t>Now here it is crowded.</a:t>
            </a:r>
            <a:r>
              <a:rPr lang="ru-RU" sz="4000" dirty="0" smtClean="0"/>
              <a:t> </a:t>
            </a:r>
            <a:r>
              <a:rPr lang="en-US" sz="4000" dirty="0" smtClean="0"/>
              <a:t>For the Christening, in Spirits day buses with pilgrims come. </a:t>
            </a:r>
            <a:r>
              <a:rPr lang="ru-RU" dirty="0" smtClean="0"/>
              <a:t/>
            </a:r>
            <a:br>
              <a:rPr lang="ru-RU" dirty="0" smtClean="0"/>
            </a:br>
            <a:endParaRPr lang="ru-RU" dirty="0"/>
          </a:p>
        </p:txBody>
      </p:sp>
      <p:pic>
        <p:nvPicPr>
          <p:cNvPr id="25602" name="Picture 2" descr="K:\бездн\P1170233.JPG"/>
          <p:cNvPicPr>
            <a:picLocks noGrp="1" noChangeAspect="1" noChangeArrowheads="1"/>
          </p:cNvPicPr>
          <p:nvPr>
            <p:ph idx="1"/>
          </p:nvPr>
        </p:nvPicPr>
        <p:blipFill>
          <a:blip r:embed="rId2" cstate="print"/>
          <a:srcRect/>
          <a:stretch>
            <a:fillRect/>
          </a:stretch>
        </p:blipFill>
        <p:spPr bwMode="auto">
          <a:xfrm>
            <a:off x="1285852" y="1535892"/>
            <a:ext cx="2997729" cy="2248297"/>
          </a:xfrm>
          <a:prstGeom prst="rect">
            <a:avLst/>
          </a:prstGeom>
          <a:noFill/>
        </p:spPr>
      </p:pic>
      <p:pic>
        <p:nvPicPr>
          <p:cNvPr id="25603" name="Picture 3" descr="K:\бездн\P1170221.JPG"/>
          <p:cNvPicPr>
            <a:picLocks noChangeAspect="1" noChangeArrowheads="1"/>
          </p:cNvPicPr>
          <p:nvPr/>
        </p:nvPicPr>
        <p:blipFill>
          <a:blip r:embed="rId3" cstate="print"/>
          <a:srcRect/>
          <a:stretch>
            <a:fillRect/>
          </a:stretch>
        </p:blipFill>
        <p:spPr bwMode="auto">
          <a:xfrm>
            <a:off x="5357818" y="1714488"/>
            <a:ext cx="3618914" cy="4824413"/>
          </a:xfrm>
          <a:prstGeom prst="rect">
            <a:avLst/>
          </a:prstGeom>
          <a:noFill/>
        </p:spPr>
      </p:pic>
      <p:pic>
        <p:nvPicPr>
          <p:cNvPr id="6" name="Рисунок 5" descr="F:\Бездонный4.jpg"/>
          <p:cNvPicPr/>
          <p:nvPr/>
        </p:nvPicPr>
        <p:blipFill>
          <a:blip r:embed="rId4" cstate="print"/>
          <a:srcRect b="12903"/>
          <a:stretch>
            <a:fillRect/>
          </a:stretch>
        </p:blipFill>
        <p:spPr bwMode="auto">
          <a:xfrm>
            <a:off x="1571604" y="3929066"/>
            <a:ext cx="3503624" cy="2286016"/>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25602"/>
                                        </p:tgtEl>
                                        <p:attrNameLst>
                                          <p:attrName>style.visibility</p:attrName>
                                        </p:attrNameLst>
                                      </p:cBhvr>
                                      <p:to>
                                        <p:strVal val="visible"/>
                                      </p:to>
                                    </p:set>
                                    <p:animEffect transition="in" filter="diamond(in)">
                                      <p:cBhvr>
                                        <p:cTn id="7" dur="2000"/>
                                        <p:tgtEl>
                                          <p:spTgt spid="2560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25603"/>
                                        </p:tgtEl>
                                        <p:attrNameLst>
                                          <p:attrName>style.visibility</p:attrName>
                                        </p:attrNameLst>
                                      </p:cBhvr>
                                      <p:to>
                                        <p:strVal val="visible"/>
                                      </p:to>
                                    </p:set>
                                    <p:animEffect transition="in" filter="diamond(in)">
                                      <p:cBhvr>
                                        <p:cTn id="12" dur="2000"/>
                                        <p:tgtEl>
                                          <p:spTgt spid="25603"/>
                                        </p:tgtEl>
                                      </p:cBhvr>
                                    </p:animEffect>
                                  </p:childTnLst>
                                </p:cTn>
                              </p:par>
                            </p:childTnLst>
                          </p:cTn>
                        </p:par>
                      </p:childTnLst>
                    </p:cTn>
                  </p:par>
                  <p:par>
                    <p:cTn id="13" fill="hold">
                      <p:stCondLst>
                        <p:cond delay="indefinite"/>
                      </p:stCondLst>
                      <p:childTnLst>
                        <p:par>
                          <p:cTn id="14" fill="hold">
                            <p:stCondLst>
                              <p:cond delay="0"/>
                            </p:stCondLst>
                            <p:childTnLst>
                              <p:par>
                                <p:cTn id="15" presetID="25"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18"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20" dur="1000" fill="hold"/>
                                        <p:tgtEl>
                                          <p:spTgt spid="6"/>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24" dur="1000" decel="50000">
                                          <p:stCondLst>
                                            <p:cond delay="0"/>
                                          </p:stCondLst>
                                        </p:cTn>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    </a:t>
            </a:r>
            <a:endParaRPr lang="ru-RU" dirty="0"/>
          </a:p>
        </p:txBody>
      </p:sp>
      <p:pic>
        <p:nvPicPr>
          <p:cNvPr id="26626" name="Picture 2" descr="K:\бездн\P1170222.JPG"/>
          <p:cNvPicPr>
            <a:picLocks noGrp="1" noChangeAspect="1" noChangeArrowheads="1"/>
          </p:cNvPicPr>
          <p:nvPr>
            <p:ph idx="1"/>
          </p:nvPr>
        </p:nvPicPr>
        <p:blipFill>
          <a:blip r:embed="rId2" cstate="print"/>
          <a:srcRect/>
          <a:stretch>
            <a:fillRect/>
          </a:stretch>
        </p:blipFill>
        <p:spPr bwMode="auto">
          <a:xfrm>
            <a:off x="714348" y="1928802"/>
            <a:ext cx="4191030" cy="3143272"/>
          </a:xfrm>
          <a:prstGeom prst="rect">
            <a:avLst/>
          </a:prstGeom>
          <a:noFill/>
        </p:spPr>
      </p:pic>
      <p:pic>
        <p:nvPicPr>
          <p:cNvPr id="26627" name="Picture 3" descr="K:\бездн\P1170232.JPG"/>
          <p:cNvPicPr>
            <a:picLocks noChangeAspect="1" noChangeArrowheads="1"/>
          </p:cNvPicPr>
          <p:nvPr/>
        </p:nvPicPr>
        <p:blipFill>
          <a:blip r:embed="rId3" cstate="print"/>
          <a:srcRect/>
          <a:stretch>
            <a:fillRect/>
          </a:stretch>
        </p:blipFill>
        <p:spPr bwMode="auto">
          <a:xfrm>
            <a:off x="5286380" y="1785926"/>
            <a:ext cx="3500462" cy="4666503"/>
          </a:xfrm>
          <a:prstGeom prst="rect">
            <a:avLst/>
          </a:prstGeom>
          <a:noFill/>
        </p:spPr>
      </p:pic>
      <p:sp>
        <p:nvSpPr>
          <p:cNvPr id="4098" name="Rectangle 2"/>
          <p:cNvSpPr>
            <a:spLocks noChangeArrowheads="1"/>
          </p:cNvSpPr>
          <p:nvPr/>
        </p:nvSpPr>
        <p:spPr bwMode="auto">
          <a:xfrm>
            <a:off x="0" y="857232"/>
            <a:ext cx="8259569" cy="58477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dirty="0" smtClean="0">
                <a:ln>
                  <a:noFill/>
                </a:ln>
                <a:solidFill>
                  <a:srgbClr val="000000"/>
                </a:solidFill>
                <a:effectLst/>
                <a:latin typeface="Tahoma" pitchFamily="34" charset="0"/>
                <a:ea typeface="Calibri" pitchFamily="34" charset="0"/>
                <a:cs typeface="Tahoma" pitchFamily="34" charset="0"/>
              </a:rPr>
              <a:t>      </a:t>
            </a:r>
            <a:r>
              <a:rPr kumimoji="0" lang="ru-RU" sz="3200" b="0" i="0" u="none" strike="noStrike" cap="none" normalizeH="0" baseline="0" dirty="0" err="1" smtClean="0">
                <a:ln>
                  <a:noFill/>
                </a:ln>
                <a:solidFill>
                  <a:srgbClr val="000000"/>
                </a:solidFill>
                <a:effectLst/>
                <a:latin typeface="Tahoma" pitchFamily="34" charset="0"/>
                <a:ea typeface="Calibri" pitchFamily="34" charset="0"/>
                <a:cs typeface="Tahoma" pitchFamily="34" charset="0"/>
              </a:rPr>
              <a:t>People</a:t>
            </a:r>
            <a:r>
              <a:rPr kumimoji="0" lang="ru-RU" sz="3200" b="0" i="0" u="none" strike="noStrike" cap="none" normalizeH="0" baseline="0" dirty="0" smtClean="0">
                <a:ln>
                  <a:noFill/>
                </a:ln>
                <a:solidFill>
                  <a:srgbClr val="000000"/>
                </a:solidFill>
                <a:effectLst/>
                <a:latin typeface="Tahoma" pitchFamily="34" charset="0"/>
                <a:ea typeface="Calibri" pitchFamily="34" charset="0"/>
                <a:cs typeface="Tahoma" pitchFamily="34" charset="0"/>
              </a:rPr>
              <a:t> </a:t>
            </a:r>
            <a:r>
              <a:rPr kumimoji="0" lang="ru-RU" sz="3200" b="0" i="0" u="none" strike="noStrike" cap="none" normalizeH="0" baseline="0" dirty="0" err="1" smtClean="0">
                <a:ln>
                  <a:noFill/>
                </a:ln>
                <a:solidFill>
                  <a:srgbClr val="000000"/>
                </a:solidFill>
                <a:effectLst/>
                <a:latin typeface="Tahoma" pitchFamily="34" charset="0"/>
                <a:ea typeface="Calibri" pitchFamily="34" charset="0"/>
                <a:cs typeface="Tahoma" pitchFamily="34" charset="0"/>
              </a:rPr>
              <a:t>have</a:t>
            </a:r>
            <a:r>
              <a:rPr kumimoji="0" lang="ru-RU" sz="3200" b="0" i="0" u="none" strike="noStrike" cap="none" normalizeH="0" baseline="0" dirty="0" smtClean="0">
                <a:ln>
                  <a:noFill/>
                </a:ln>
                <a:solidFill>
                  <a:srgbClr val="000000"/>
                </a:solidFill>
                <a:effectLst/>
                <a:latin typeface="Tahoma" pitchFamily="34" charset="0"/>
                <a:ea typeface="Calibri" pitchFamily="34" charset="0"/>
                <a:cs typeface="Tahoma" pitchFamily="34" charset="0"/>
              </a:rPr>
              <a:t> </a:t>
            </a:r>
            <a:r>
              <a:rPr kumimoji="0" lang="ru-RU" sz="3200" b="0" i="0" u="none" strike="noStrike" cap="none" normalizeH="0" baseline="0" dirty="0" err="1" smtClean="0">
                <a:ln>
                  <a:noFill/>
                </a:ln>
                <a:solidFill>
                  <a:srgbClr val="000000"/>
                </a:solidFill>
                <a:effectLst/>
                <a:latin typeface="Tahoma" pitchFamily="34" charset="0"/>
                <a:ea typeface="Calibri" pitchFamily="34" charset="0"/>
                <a:cs typeface="Tahoma" pitchFamily="34" charset="0"/>
              </a:rPr>
              <a:t>learn</a:t>
            </a:r>
            <a:r>
              <a:rPr kumimoji="0" lang="en-US" sz="3200" b="0" i="0" u="none" strike="noStrike" cap="none" normalizeH="0" baseline="0" dirty="0" err="1" smtClean="0">
                <a:ln>
                  <a:noFill/>
                </a:ln>
                <a:solidFill>
                  <a:srgbClr val="000000"/>
                </a:solidFill>
                <a:effectLst/>
                <a:latin typeface="Tahoma" pitchFamily="34" charset="0"/>
                <a:ea typeface="Calibri" pitchFamily="34" charset="0"/>
                <a:cs typeface="Tahoma" pitchFamily="34" charset="0"/>
              </a:rPr>
              <a:t>ed</a:t>
            </a:r>
            <a:r>
              <a:rPr kumimoji="0" lang="en-US" sz="3200" b="0" i="0" u="none" strike="noStrike" cap="none" normalizeH="0" baseline="0" dirty="0" smtClean="0">
                <a:ln>
                  <a:noFill/>
                </a:ln>
                <a:solidFill>
                  <a:srgbClr val="000000"/>
                </a:solidFill>
                <a:effectLst/>
                <a:latin typeface="Tahoma" pitchFamily="34" charset="0"/>
                <a:ea typeface="Calibri" pitchFamily="34" charset="0"/>
                <a:cs typeface="Tahoma" pitchFamily="34" charset="0"/>
              </a:rPr>
              <a:t> to heal themselves</a:t>
            </a:r>
            <a:r>
              <a:rPr kumimoji="0" lang="ru-RU" sz="3200" b="0" i="0" u="none" strike="noStrike" cap="none" normalizeH="0" baseline="0" dirty="0" smtClean="0">
                <a:ln>
                  <a:noFill/>
                </a:ln>
                <a:solidFill>
                  <a:srgbClr val="000000"/>
                </a:solidFill>
                <a:effectLst/>
                <a:latin typeface="Tahoma" pitchFamily="34" charset="0"/>
                <a:ea typeface="Calibri" pitchFamily="34" charset="0"/>
                <a:cs typeface="Tahoma" pitchFamily="34" charset="0"/>
              </a:rPr>
              <a:t>.</a:t>
            </a:r>
            <a:endParaRPr kumimoji="0" lang="ru-RU" sz="3200" b="0" i="0" u="none" strike="noStrike" cap="none" normalizeH="0" baseline="0" dirty="0" smtClean="0">
              <a:ln>
                <a:noFill/>
              </a:ln>
              <a:solidFill>
                <a:schemeClr val="tx1"/>
              </a:solidFill>
              <a:effectLst/>
              <a:latin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26626"/>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8" presetClass="entr" presetSubtype="16" fill="hold" nodeType="clickEffect">
                                  <p:stCondLst>
                                    <p:cond delay="0"/>
                                  </p:stCondLst>
                                  <p:childTnLst>
                                    <p:set>
                                      <p:cBhvr>
                                        <p:cTn id="10" dur="1" fill="hold">
                                          <p:stCondLst>
                                            <p:cond delay="0"/>
                                          </p:stCondLst>
                                        </p:cTn>
                                        <p:tgtEl>
                                          <p:spTgt spid="26627"/>
                                        </p:tgtEl>
                                        <p:attrNameLst>
                                          <p:attrName>style.visibility</p:attrName>
                                        </p:attrNameLst>
                                      </p:cBhvr>
                                      <p:to>
                                        <p:strVal val="visible"/>
                                      </p:to>
                                    </p:set>
                                    <p:animEffect transition="in" filter="diamond(in)">
                                      <p:cBhvr>
                                        <p:cTn id="11" dur="2000"/>
                                        <p:tgtEl>
                                          <p:spTgt spid="266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dirty="0" smtClean="0"/>
              <a:t>If you dive with belief and a prayer three times your illness will depart.</a:t>
            </a:r>
            <a:endParaRPr lang="ru-RU" dirty="0"/>
          </a:p>
        </p:txBody>
      </p:sp>
      <p:pic>
        <p:nvPicPr>
          <p:cNvPr id="27652" name="Picture 4" descr="K:\бездн\P1190012.JPG"/>
          <p:cNvPicPr>
            <a:picLocks noChangeAspect="1" noChangeArrowheads="1"/>
          </p:cNvPicPr>
          <p:nvPr/>
        </p:nvPicPr>
        <p:blipFill>
          <a:blip r:embed="rId2" cstate="print"/>
          <a:srcRect/>
          <a:stretch>
            <a:fillRect/>
          </a:stretch>
        </p:blipFill>
        <p:spPr bwMode="auto">
          <a:xfrm>
            <a:off x="500034" y="1821663"/>
            <a:ext cx="4610099" cy="3458152"/>
          </a:xfrm>
          <a:prstGeom prst="rect">
            <a:avLst/>
          </a:prstGeom>
          <a:noFill/>
        </p:spPr>
      </p:pic>
      <p:pic>
        <p:nvPicPr>
          <p:cNvPr id="8" name="Picture 3" descr="F:\Бездонный3.jpg"/>
          <p:cNvPicPr>
            <a:picLocks noGrp="1" noChangeAspect="1" noChangeArrowheads="1"/>
          </p:cNvPicPr>
          <p:nvPr>
            <p:ph idx="1"/>
          </p:nvPr>
        </p:nvPicPr>
        <p:blipFill>
          <a:blip r:embed="rId3" cstate="print"/>
          <a:srcRect/>
          <a:stretch>
            <a:fillRect/>
          </a:stretch>
        </p:blipFill>
        <p:spPr bwMode="auto">
          <a:xfrm>
            <a:off x="4643438" y="3214686"/>
            <a:ext cx="4286279" cy="321471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27652"/>
                                        </p:tgtEl>
                                        <p:attrNameLst>
                                          <p:attrName>style.visibility</p:attrName>
                                        </p:attrNameLst>
                                      </p:cBhvr>
                                      <p:to>
                                        <p:strVal val="visible"/>
                                      </p:to>
                                    </p:set>
                                    <p:animEffect transition="in" filter="diamond(in)">
                                      <p:cBhvr>
                                        <p:cTn id="7" dur="2000"/>
                                        <p:tgtEl>
                                          <p:spTgt spid="27652"/>
                                        </p:tgtEl>
                                      </p:cBhvr>
                                    </p:animEffect>
                                  </p:childTnLst>
                                </p:cTn>
                              </p:par>
                            </p:childTnLst>
                          </p:cTn>
                        </p:par>
                      </p:childTnLst>
                    </p:cTn>
                  </p:par>
                  <p:par>
                    <p:cTn id="8" fill="hold">
                      <p:stCondLst>
                        <p:cond delay="indefinite"/>
                      </p:stCondLst>
                      <p:childTnLst>
                        <p:par>
                          <p:cTn id="9" fill="hold">
                            <p:stCondLst>
                              <p:cond delay="0"/>
                            </p:stCondLst>
                            <p:childTnLst>
                              <p:par>
                                <p:cTn id="10" presetID="56" presetClass="entr" presetSubtype="0" fill="hold" nodeType="clickEffect">
                                  <p:stCondLst>
                                    <p:cond delay="0"/>
                                  </p:stCondLst>
                                  <p:iterate type="lt">
                                    <p:tmPct val="10000"/>
                                  </p:iterate>
                                  <p:childTnLst>
                                    <p:set>
                                      <p:cBhvr>
                                        <p:cTn id="11" dur="1" fill="hold">
                                          <p:stCondLst>
                                            <p:cond delay="0"/>
                                          </p:stCondLst>
                                        </p:cTn>
                                        <p:tgtEl>
                                          <p:spTgt spid="8"/>
                                        </p:tgtEl>
                                        <p:attrNameLst>
                                          <p:attrName>style.visibility</p:attrName>
                                        </p:attrNameLst>
                                      </p:cBhvr>
                                      <p:to>
                                        <p:strVal val="visible"/>
                                      </p:to>
                                    </p:set>
                                    <p:anim by="(-#ppt_w*2)" calcmode="lin" valueType="num">
                                      <p:cBhvr rctx="PPT">
                                        <p:cTn id="12" dur="500" autoRev="1" fill="hold">
                                          <p:stCondLst>
                                            <p:cond delay="0"/>
                                          </p:stCondLst>
                                        </p:cTn>
                                        <p:tgtEl>
                                          <p:spTgt spid="8"/>
                                        </p:tgtEl>
                                        <p:attrNameLst>
                                          <p:attrName>ppt_w</p:attrName>
                                        </p:attrNameLst>
                                      </p:cBhvr>
                                    </p:anim>
                                    <p:anim by="(#ppt_w*0.50)" calcmode="lin" valueType="num">
                                      <p:cBhvr>
                                        <p:cTn id="13" dur="500" decel="50000" autoRev="1" fill="hold">
                                          <p:stCondLst>
                                            <p:cond delay="0"/>
                                          </p:stCondLst>
                                        </p:cTn>
                                        <p:tgtEl>
                                          <p:spTgt spid="8"/>
                                        </p:tgtEl>
                                        <p:attrNameLst>
                                          <p:attrName>ppt_x</p:attrName>
                                        </p:attrNameLst>
                                      </p:cBhvr>
                                    </p:anim>
                                    <p:anim from="(-#ppt_h/2)" to="(#ppt_y)" calcmode="lin" valueType="num">
                                      <p:cBhvr>
                                        <p:cTn id="14" dur="1000" fill="hold">
                                          <p:stCondLst>
                                            <p:cond delay="0"/>
                                          </p:stCondLst>
                                        </p:cTn>
                                        <p:tgtEl>
                                          <p:spTgt spid="8"/>
                                        </p:tgtEl>
                                        <p:attrNameLst>
                                          <p:attrName>ppt_y</p:attrName>
                                        </p:attrNameLst>
                                      </p:cBhvr>
                                    </p:anim>
                                    <p:animRot by="21600000">
                                      <p:cBhvr>
                                        <p:cTn id="15" dur="1000" fill="hold">
                                          <p:stCondLst>
                                            <p:cond delay="0"/>
                                          </p:stCondLst>
                                        </p:cTn>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From history</a:t>
            </a:r>
            <a:endParaRPr lang="ru-RU" dirty="0"/>
          </a:p>
        </p:txBody>
      </p:sp>
      <p:sp>
        <p:nvSpPr>
          <p:cNvPr id="3" name="Содержимое 2"/>
          <p:cNvSpPr>
            <a:spLocks noGrp="1"/>
          </p:cNvSpPr>
          <p:nvPr>
            <p:ph idx="1"/>
          </p:nvPr>
        </p:nvSpPr>
        <p:spPr/>
        <p:txBody>
          <a:bodyPr>
            <a:normAutofit/>
          </a:bodyPr>
          <a:lstStyle/>
          <a:p>
            <a:r>
              <a:rPr lang="en-US" dirty="0" smtClean="0"/>
              <a:t>After defeat of bands of </a:t>
            </a:r>
            <a:r>
              <a:rPr lang="en-US" dirty="0" err="1" smtClean="0"/>
              <a:t>Stenka</a:t>
            </a:r>
            <a:r>
              <a:rPr lang="en-US" dirty="0" smtClean="0"/>
              <a:t> </a:t>
            </a:r>
            <a:r>
              <a:rPr lang="en-US" dirty="0" err="1" smtClean="0"/>
              <a:t>Razin</a:t>
            </a:r>
            <a:r>
              <a:rPr lang="en-US" dirty="0" smtClean="0"/>
              <a:t> daring robbers have lodged in local woods. They plundered orthodox and other merchants on main road. They hid their good in the forest near the river. And then they have suddenly stopped to lodge. </a:t>
            </a:r>
            <a:endParaRPr lang="ru-RU" dirty="0" smtClean="0"/>
          </a:p>
          <a:p>
            <a:endParaRPr lang="ru-RU" dirty="0" smtClean="0"/>
          </a:p>
          <a:p>
            <a:endParaRPr lang="ru-RU" dirty="0"/>
          </a:p>
        </p:txBody>
      </p:sp>
      <p:pic>
        <p:nvPicPr>
          <p:cNvPr id="5" name="Picture 1" descr="K:\бездн\StenkaRazin_Best.jpg"/>
          <p:cNvPicPr>
            <a:picLocks noChangeAspect="1" noChangeArrowheads="1"/>
          </p:cNvPicPr>
          <p:nvPr/>
        </p:nvPicPr>
        <p:blipFill>
          <a:blip r:embed="rId2" cstate="print"/>
          <a:srcRect/>
          <a:stretch>
            <a:fillRect/>
          </a:stretch>
        </p:blipFill>
        <p:spPr bwMode="auto">
          <a:xfrm>
            <a:off x="4643438" y="3571876"/>
            <a:ext cx="2021822" cy="3035769"/>
          </a:xfrm>
          <a:prstGeom prst="rect">
            <a:avLst/>
          </a:prstGeom>
          <a:noFill/>
        </p:spPr>
      </p:pic>
      <p:pic>
        <p:nvPicPr>
          <p:cNvPr id="6" name="Picture 2" descr="C:\Documents and Settings\Администратор\Рабочий стол\ст. разин.jpg"/>
          <p:cNvPicPr>
            <a:picLocks noChangeAspect="1" noChangeArrowheads="1"/>
          </p:cNvPicPr>
          <p:nvPr/>
        </p:nvPicPr>
        <p:blipFill>
          <a:blip r:embed="rId3" cstate="print"/>
          <a:srcRect/>
          <a:stretch>
            <a:fillRect/>
          </a:stretch>
        </p:blipFill>
        <p:spPr bwMode="auto">
          <a:xfrm>
            <a:off x="6762753" y="3143248"/>
            <a:ext cx="2381247" cy="3214683"/>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5"/>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5" presetClass="entr" presetSubtype="1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checkerboard(across)">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sz="3600" dirty="0" err="1" smtClean="0"/>
              <a:t>Saveliev’s</a:t>
            </a:r>
            <a:r>
              <a:rPr lang="en-US" sz="3600" dirty="0" smtClean="0"/>
              <a:t> family come here </a:t>
            </a:r>
            <a:br>
              <a:rPr lang="en-US" sz="3600" dirty="0" smtClean="0"/>
            </a:br>
            <a:r>
              <a:rPr lang="en-US" sz="3600" dirty="0" smtClean="0"/>
              <a:t>every year</a:t>
            </a:r>
            <a:endParaRPr lang="ru-RU" sz="3600" dirty="0"/>
          </a:p>
        </p:txBody>
      </p:sp>
      <p:pic>
        <p:nvPicPr>
          <p:cNvPr id="20482" name="Picture 2" descr="F:\Бездонный2.jpg"/>
          <p:cNvPicPr>
            <a:picLocks noGrp="1" noChangeAspect="1" noChangeArrowheads="1"/>
          </p:cNvPicPr>
          <p:nvPr>
            <p:ph idx="1"/>
          </p:nvPr>
        </p:nvPicPr>
        <p:blipFill>
          <a:blip r:embed="rId2" cstate="print"/>
          <a:srcRect/>
          <a:stretch>
            <a:fillRect/>
          </a:stretch>
        </p:blipFill>
        <p:spPr bwMode="auto">
          <a:xfrm>
            <a:off x="3571868" y="3929066"/>
            <a:ext cx="3485642" cy="2614232"/>
          </a:xfrm>
          <a:prstGeom prst="rect">
            <a:avLst/>
          </a:prstGeom>
          <a:noFill/>
        </p:spPr>
      </p:pic>
      <p:pic>
        <p:nvPicPr>
          <p:cNvPr id="20484" name="Picture 4" descr="F:\Бездонный5.jpg"/>
          <p:cNvPicPr>
            <a:picLocks noChangeAspect="1" noChangeArrowheads="1"/>
          </p:cNvPicPr>
          <p:nvPr/>
        </p:nvPicPr>
        <p:blipFill>
          <a:blip r:embed="rId3" cstate="print"/>
          <a:srcRect/>
          <a:stretch>
            <a:fillRect/>
          </a:stretch>
        </p:blipFill>
        <p:spPr bwMode="auto">
          <a:xfrm>
            <a:off x="642910" y="2000240"/>
            <a:ext cx="2928926" cy="3145156"/>
          </a:xfrm>
          <a:prstGeom prst="rect">
            <a:avLst/>
          </a:prstGeom>
          <a:noFill/>
        </p:spPr>
      </p:pic>
      <p:pic>
        <p:nvPicPr>
          <p:cNvPr id="3" name="Picture 2" descr="C:\Documents and Settings\Ильин\Мои документы\Кочеткова\Бездонный6.jpg"/>
          <p:cNvPicPr>
            <a:picLocks noChangeAspect="1" noChangeArrowheads="1"/>
          </p:cNvPicPr>
          <p:nvPr/>
        </p:nvPicPr>
        <p:blipFill>
          <a:blip r:embed="rId4" cstate="print"/>
          <a:srcRect/>
          <a:stretch>
            <a:fillRect/>
          </a:stretch>
        </p:blipFill>
        <p:spPr bwMode="auto">
          <a:xfrm>
            <a:off x="5929322" y="214290"/>
            <a:ext cx="2839643" cy="378619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0482"/>
                                        </p:tgtEl>
                                        <p:attrNameLst>
                                          <p:attrName>style.visibility</p:attrName>
                                        </p:attrNameLst>
                                      </p:cBhvr>
                                      <p:to>
                                        <p:strVal val="visible"/>
                                      </p:to>
                                    </p:set>
                                    <p:animEffect transition="in" filter="dissolve">
                                      <p:cBhvr>
                                        <p:cTn id="7" dur="500"/>
                                        <p:tgtEl>
                                          <p:spTgt spid="20482"/>
                                        </p:tgtEl>
                                      </p:cBhvr>
                                    </p:animEffect>
                                  </p:childTnLst>
                                </p:cTn>
                              </p:par>
                            </p:childTnLst>
                          </p:cTn>
                        </p:par>
                      </p:childTnLst>
                    </p:cTn>
                  </p:par>
                  <p:par>
                    <p:cTn id="8" fill="hold">
                      <p:stCondLst>
                        <p:cond delay="indefinite"/>
                      </p:stCondLst>
                      <p:childTnLst>
                        <p:par>
                          <p:cTn id="9" fill="hold">
                            <p:stCondLst>
                              <p:cond delay="0"/>
                            </p:stCondLst>
                            <p:childTnLst>
                              <p:par>
                                <p:cTn id="10" presetID="52" presetClass="entr" presetSubtype="0" fill="hold" nodeType="clickEffect">
                                  <p:stCondLst>
                                    <p:cond delay="0"/>
                                  </p:stCondLst>
                                  <p:childTnLst>
                                    <p:set>
                                      <p:cBhvr>
                                        <p:cTn id="11" dur="1" fill="hold">
                                          <p:stCondLst>
                                            <p:cond delay="0"/>
                                          </p:stCondLst>
                                        </p:cTn>
                                        <p:tgtEl>
                                          <p:spTgt spid="20484"/>
                                        </p:tgtEl>
                                        <p:attrNameLst>
                                          <p:attrName>style.visibility</p:attrName>
                                        </p:attrNameLst>
                                      </p:cBhvr>
                                      <p:to>
                                        <p:strVal val="visible"/>
                                      </p:to>
                                    </p:set>
                                    <p:animScale>
                                      <p:cBhvr>
                                        <p:cTn id="12" dur="1000" decel="50000" fill="hold">
                                          <p:stCondLst>
                                            <p:cond delay="0"/>
                                          </p:stCondLst>
                                        </p:cTn>
                                        <p:tgtEl>
                                          <p:spTgt spid="2048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20484"/>
                                        </p:tgtEl>
                                        <p:attrNameLst>
                                          <p:attrName>ppt_x</p:attrName>
                                          <p:attrName>ppt_y</p:attrName>
                                        </p:attrNameLst>
                                      </p:cBhvr>
                                    </p:animMotion>
                                    <p:animEffect transition="in" filter="fade">
                                      <p:cBhvr>
                                        <p:cTn id="14" dur="1000"/>
                                        <p:tgtEl>
                                          <p:spTgt spid="20484"/>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22" dur="1000" fill="hold"/>
                                        <p:tgtEl>
                                          <p:spTgt spid="3"/>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85720" y="1214422"/>
            <a:ext cx="7851648" cy="1828800"/>
          </a:xfrm>
        </p:spPr>
        <p:txBody>
          <a:bodyPr>
            <a:normAutofit fontScale="90000"/>
          </a:bodyPr>
          <a:lstStyle/>
          <a:p>
            <a:pPr algn="ctr"/>
            <a:r>
              <a:rPr lang="en-US" dirty="0" smtClean="0"/>
              <a:t>  Welcome to our </a:t>
            </a:r>
            <a:r>
              <a:rPr lang="en-US" sz="6000" dirty="0" smtClean="0">
                <a:latin typeface="Algerian" pitchFamily="82" charset="0"/>
              </a:rPr>
              <a:t>BOTTOMLESS</a:t>
            </a:r>
            <a:br>
              <a:rPr lang="en-US" sz="6000" dirty="0" smtClean="0">
                <a:latin typeface="Algerian" pitchFamily="82" charset="0"/>
              </a:rPr>
            </a:br>
            <a:endParaRPr lang="ru-RU" dirty="0"/>
          </a:p>
        </p:txBody>
      </p:sp>
      <p:sp>
        <p:nvSpPr>
          <p:cNvPr id="3" name="Подзаголовок 2"/>
          <p:cNvSpPr>
            <a:spLocks noGrp="1"/>
          </p:cNvSpPr>
          <p:nvPr>
            <p:ph type="subTitle" idx="1"/>
          </p:nvPr>
        </p:nvSpPr>
        <p:spPr/>
        <p:txBody>
          <a:bodyPr>
            <a:normAutofit/>
          </a:bodyPr>
          <a:lstStyle/>
          <a:p>
            <a:pPr algn="ctr"/>
            <a:r>
              <a:rPr lang="en-US" sz="5400" dirty="0" smtClean="0"/>
              <a:t>Thank  you for your attention !</a:t>
            </a:r>
            <a:endParaRPr lang="ru-RU" sz="5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mph" presetSubtype="0" fill="hold" grpId="1" nodeType="clickEffect">
                                  <p:stCondLst>
                                    <p:cond delay="0"/>
                                  </p:stCondLst>
                                  <p:childTnLst>
                                    <p:animScale>
                                      <p:cBhvr>
                                        <p:cTn id="12" dur="2000" fill="hold"/>
                                        <p:tgtEl>
                                          <p:spTgt spid="2"/>
                                        </p:tgtEl>
                                      </p:cBhvr>
                                      <p:by x="150000" y="150000"/>
                                    </p:animScale>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blinds(horizontal)">
                                      <p:cBhvr>
                                        <p:cTn id="1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r>
              <a:rPr lang="en-US" dirty="0" smtClean="0"/>
              <a:t>It is connected with the wonderful phenomenon in a </a:t>
            </a:r>
            <a:endParaRPr lang="ru-RU" dirty="0" smtClean="0"/>
          </a:p>
          <a:p>
            <a:pPr>
              <a:buNone/>
            </a:pPr>
            <a:r>
              <a:rPr lang="ru-RU" dirty="0" smtClean="0"/>
              <a:t>    </a:t>
            </a:r>
            <a:r>
              <a:rPr lang="en-US" dirty="0" smtClean="0"/>
              <a:t>spring of an icon of</a:t>
            </a:r>
          </a:p>
          <a:p>
            <a:pPr>
              <a:buNone/>
            </a:pPr>
            <a:r>
              <a:rPr lang="en-US" dirty="0" smtClean="0"/>
              <a:t> </a:t>
            </a:r>
            <a:r>
              <a:rPr lang="en-US" dirty="0" err="1" smtClean="0"/>
              <a:t>Ioan</a:t>
            </a:r>
            <a:r>
              <a:rPr lang="en-US" dirty="0" smtClean="0"/>
              <a:t> </a:t>
            </a:r>
            <a:r>
              <a:rPr lang="en-US" dirty="0" err="1" smtClean="0"/>
              <a:t>Predtechi</a:t>
            </a:r>
            <a:r>
              <a:rPr lang="en-US" dirty="0" smtClean="0"/>
              <a:t>.</a:t>
            </a:r>
            <a:endParaRPr lang="ru-RU" dirty="0"/>
          </a:p>
        </p:txBody>
      </p:sp>
      <p:pic>
        <p:nvPicPr>
          <p:cNvPr id="6" name="Picture 4" descr="F:\64CA6ZCT6KCA5K2M76CATVB3TZCA84GKOTCAFFV6THCA8MY2TJCAQZILCGCAKTZ0DVCAZND73WCAK4WBO9CATDQ817CA0M81Y6CA8FEJ2YCAJFJUKOCAGR30W7CAZOH9D4CA8Q8CK9CAUE0FSC.jpg"/>
          <p:cNvPicPr>
            <a:picLocks noChangeAspect="1" noChangeArrowheads="1"/>
          </p:cNvPicPr>
          <p:nvPr/>
        </p:nvPicPr>
        <p:blipFill>
          <a:blip r:embed="rId2" cstate="print"/>
          <a:srcRect/>
          <a:stretch>
            <a:fillRect/>
          </a:stretch>
        </p:blipFill>
        <p:spPr bwMode="auto">
          <a:xfrm>
            <a:off x="4000496" y="2428868"/>
            <a:ext cx="3071834" cy="4175309"/>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6"/>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Содержимое 2"/>
          <p:cNvSpPr>
            <a:spLocks noGrp="1"/>
          </p:cNvSpPr>
          <p:nvPr>
            <p:ph idx="1"/>
          </p:nvPr>
        </p:nvSpPr>
        <p:spPr/>
        <p:txBody>
          <a:bodyPr/>
          <a:lstStyle/>
          <a:p>
            <a:r>
              <a:rPr lang="en-US" dirty="0" smtClean="0"/>
              <a:t>On that place where the predatory nest was, gardens have planted also church have put. </a:t>
            </a:r>
            <a:endParaRPr lang="ru-RU" dirty="0"/>
          </a:p>
        </p:txBody>
      </p:sp>
      <p:sp>
        <p:nvSpPr>
          <p:cNvPr id="6" name="Прямоугольник 5"/>
          <p:cNvSpPr/>
          <p:nvPr/>
        </p:nvSpPr>
        <p:spPr>
          <a:xfrm>
            <a:off x="571472" y="2786058"/>
            <a:ext cx="5721079" cy="523220"/>
          </a:xfrm>
          <a:prstGeom prst="rect">
            <a:avLst/>
          </a:prstGeom>
        </p:spPr>
        <p:txBody>
          <a:bodyPr wrap="square">
            <a:spAutoFit/>
          </a:bodyPr>
          <a:lstStyle/>
          <a:p>
            <a:r>
              <a:rPr lang="ru-RU" sz="2800" dirty="0" err="1" smtClean="0"/>
              <a:t>Stenkin</a:t>
            </a:r>
            <a:r>
              <a:rPr lang="en-US" sz="2800" dirty="0" smtClean="0"/>
              <a:t>’s robbers</a:t>
            </a:r>
            <a:r>
              <a:rPr lang="ru-RU" sz="2800" dirty="0" smtClean="0"/>
              <a:t> </a:t>
            </a:r>
            <a:r>
              <a:rPr lang="en-US" sz="2800" dirty="0" smtClean="0"/>
              <a:t>became peasants.</a:t>
            </a:r>
            <a:r>
              <a:rPr lang="ru-RU" sz="2800" dirty="0" smtClean="0"/>
              <a:t> </a:t>
            </a:r>
            <a:endParaRPr lang="ru-RU" sz="2800" dirty="0"/>
          </a:p>
        </p:txBody>
      </p:sp>
      <p:pic>
        <p:nvPicPr>
          <p:cNvPr id="7" name="Picture 5" descr="F:\федькино 009.JPG"/>
          <p:cNvPicPr>
            <a:picLocks noChangeAspect="1" noChangeArrowheads="1"/>
          </p:cNvPicPr>
          <p:nvPr/>
        </p:nvPicPr>
        <p:blipFill>
          <a:blip r:embed="rId2" cstate="print"/>
          <a:srcRect l="9091" r="24999" b="27272"/>
          <a:stretch>
            <a:fillRect/>
          </a:stretch>
        </p:blipFill>
        <p:spPr bwMode="auto">
          <a:xfrm>
            <a:off x="5357818" y="3857628"/>
            <a:ext cx="2762282" cy="2286016"/>
          </a:xfrm>
          <a:prstGeom prst="rect">
            <a:avLst/>
          </a:prstGeom>
          <a:noFill/>
        </p:spPr>
      </p:pic>
      <p:pic>
        <p:nvPicPr>
          <p:cNvPr id="8" name="Picture 3" descr="C:\Documents and Settings\Администратор\Рабочий стол\0018-018-Urok-Kapitanskaja-dochka.jpg"/>
          <p:cNvPicPr>
            <a:picLocks noChangeAspect="1" noChangeArrowheads="1"/>
          </p:cNvPicPr>
          <p:nvPr/>
        </p:nvPicPr>
        <p:blipFill>
          <a:blip r:embed="rId3" cstate="print"/>
          <a:srcRect l="20469" t="3159" r="20937" b="4652"/>
          <a:stretch>
            <a:fillRect/>
          </a:stretch>
        </p:blipFill>
        <p:spPr bwMode="auto">
          <a:xfrm>
            <a:off x="1928794" y="3286124"/>
            <a:ext cx="2784850" cy="328612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amond(in)">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pic>
        <p:nvPicPr>
          <p:cNvPr id="2050" name="Picture 2" descr="C:\Documents and Settings\Администратор\Рабочий стол\федькино.jpg"/>
          <p:cNvPicPr>
            <a:picLocks noChangeAspect="1" noChangeArrowheads="1"/>
          </p:cNvPicPr>
          <p:nvPr/>
        </p:nvPicPr>
        <p:blipFill>
          <a:blip r:embed="rId2" cstate="print"/>
          <a:srcRect/>
          <a:stretch>
            <a:fillRect/>
          </a:stretch>
        </p:blipFill>
        <p:spPr bwMode="auto">
          <a:xfrm>
            <a:off x="6429388" y="4714884"/>
            <a:ext cx="2220370" cy="1643074"/>
          </a:xfrm>
          <a:prstGeom prst="rect">
            <a:avLst/>
          </a:prstGeom>
          <a:noFill/>
        </p:spPr>
      </p:pic>
      <p:pic>
        <p:nvPicPr>
          <p:cNvPr id="2051" name="Picture 3" descr="C:\Documents and Settings\Администратор\Рабочий стол\федькино 2.jpg"/>
          <p:cNvPicPr>
            <a:picLocks noChangeAspect="1" noChangeArrowheads="1"/>
          </p:cNvPicPr>
          <p:nvPr/>
        </p:nvPicPr>
        <p:blipFill>
          <a:blip r:embed="rId3" cstate="print"/>
          <a:srcRect/>
          <a:stretch>
            <a:fillRect/>
          </a:stretch>
        </p:blipFill>
        <p:spPr bwMode="auto">
          <a:xfrm>
            <a:off x="1214414" y="2643182"/>
            <a:ext cx="2047886" cy="1724840"/>
          </a:xfrm>
          <a:prstGeom prst="rect">
            <a:avLst/>
          </a:prstGeom>
          <a:noFill/>
        </p:spPr>
      </p:pic>
      <p:pic>
        <p:nvPicPr>
          <p:cNvPr id="1026" name="Picture 2" descr="F:\федькино 002.JPG"/>
          <p:cNvPicPr>
            <a:picLocks noChangeAspect="1" noChangeArrowheads="1"/>
          </p:cNvPicPr>
          <p:nvPr/>
        </p:nvPicPr>
        <p:blipFill>
          <a:blip r:embed="rId4" cstate="print"/>
          <a:srcRect/>
          <a:stretch>
            <a:fillRect/>
          </a:stretch>
        </p:blipFill>
        <p:spPr bwMode="auto">
          <a:xfrm>
            <a:off x="3000364" y="4500570"/>
            <a:ext cx="2666975" cy="2000231"/>
          </a:xfrm>
          <a:prstGeom prst="rect">
            <a:avLst/>
          </a:prstGeom>
          <a:noFill/>
        </p:spPr>
      </p:pic>
      <p:pic>
        <p:nvPicPr>
          <p:cNvPr id="1027" name="Picture 3" descr="F:\федькино 005.JPG"/>
          <p:cNvPicPr>
            <a:picLocks noChangeAspect="1" noChangeArrowheads="1"/>
          </p:cNvPicPr>
          <p:nvPr/>
        </p:nvPicPr>
        <p:blipFill>
          <a:blip r:embed="rId5" cstate="print"/>
          <a:srcRect/>
          <a:stretch>
            <a:fillRect/>
          </a:stretch>
        </p:blipFill>
        <p:spPr bwMode="auto">
          <a:xfrm>
            <a:off x="785786" y="4429132"/>
            <a:ext cx="2309786" cy="1732340"/>
          </a:xfrm>
          <a:prstGeom prst="rect">
            <a:avLst/>
          </a:prstGeom>
          <a:noFill/>
        </p:spPr>
      </p:pic>
      <p:pic>
        <p:nvPicPr>
          <p:cNvPr id="1028" name="Picture 4" descr="F:\федькино 010.JPG"/>
          <p:cNvPicPr>
            <a:picLocks noChangeAspect="1" noChangeArrowheads="1"/>
          </p:cNvPicPr>
          <p:nvPr/>
        </p:nvPicPr>
        <p:blipFill>
          <a:blip r:embed="rId6" cstate="print"/>
          <a:srcRect/>
          <a:stretch>
            <a:fillRect/>
          </a:stretch>
        </p:blipFill>
        <p:spPr bwMode="auto">
          <a:xfrm>
            <a:off x="4071934" y="2786058"/>
            <a:ext cx="2595538" cy="1946654"/>
          </a:xfrm>
          <a:prstGeom prst="rect">
            <a:avLst/>
          </a:prstGeom>
          <a:noFill/>
        </p:spPr>
      </p:pic>
      <p:pic>
        <p:nvPicPr>
          <p:cNvPr id="1030" name="Picture 6" descr="F:\федькино 006.JPG"/>
          <p:cNvPicPr>
            <a:picLocks noChangeAspect="1" noChangeArrowheads="1"/>
          </p:cNvPicPr>
          <p:nvPr/>
        </p:nvPicPr>
        <p:blipFill>
          <a:blip r:embed="rId7" cstate="print"/>
          <a:srcRect l="23047" r="25976" b="25000"/>
          <a:stretch>
            <a:fillRect/>
          </a:stretch>
        </p:blipFill>
        <p:spPr bwMode="auto">
          <a:xfrm>
            <a:off x="7072330" y="2357430"/>
            <a:ext cx="1812719" cy="2000232"/>
          </a:xfrm>
          <a:prstGeom prst="rect">
            <a:avLst/>
          </a:prstGeom>
          <a:noFill/>
        </p:spPr>
      </p:pic>
      <p:pic>
        <p:nvPicPr>
          <p:cNvPr id="3073" name="Picture 1" descr="F:\федькино.jpg"/>
          <p:cNvPicPr>
            <a:picLocks noGrp="1" noChangeAspect="1" noChangeArrowheads="1"/>
          </p:cNvPicPr>
          <p:nvPr>
            <p:ph idx="1"/>
          </p:nvPr>
        </p:nvPicPr>
        <p:blipFill>
          <a:blip r:embed="rId8" cstate="print"/>
          <a:srcRect/>
          <a:stretch>
            <a:fillRect/>
          </a:stretch>
        </p:blipFill>
        <p:spPr bwMode="auto">
          <a:xfrm>
            <a:off x="6286512" y="571480"/>
            <a:ext cx="2190761" cy="1651497"/>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2051"/>
                                        </p:tgtEl>
                                        <p:attrNameLst>
                                          <p:attrName>style.visibility</p:attrName>
                                        </p:attrNameLst>
                                      </p:cBhvr>
                                      <p:to>
                                        <p:strVal val="visible"/>
                                      </p:to>
                                    </p:set>
                                    <p:animEffect transition="in" filter="diamond(in)">
                                      <p:cBhvr>
                                        <p:cTn id="7" dur="2000"/>
                                        <p:tgtEl>
                                          <p:spTgt spid="2051"/>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diamond(in)">
                                      <p:cBhvr>
                                        <p:cTn id="12" dur="2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r>
              <a:rPr lang="en-US" dirty="0" smtClean="0"/>
              <a:t>The rob </a:t>
            </a:r>
            <a:r>
              <a:rPr lang="en-US" dirty="0" err="1" smtClean="0"/>
              <a:t>Baidulka</a:t>
            </a:r>
            <a:r>
              <a:rPr lang="en-US" dirty="0" smtClean="0"/>
              <a:t> founded the village </a:t>
            </a:r>
            <a:r>
              <a:rPr lang="en-US" dirty="0" err="1" smtClean="0"/>
              <a:t>Baidulino</a:t>
            </a:r>
            <a:r>
              <a:rPr lang="en-US" dirty="0" smtClean="0"/>
              <a:t>.</a:t>
            </a:r>
            <a:endParaRPr lang="ru-RU" dirty="0"/>
          </a:p>
        </p:txBody>
      </p:sp>
      <p:pic>
        <p:nvPicPr>
          <p:cNvPr id="1026" name="Picture 2" descr="C:\Documents and Settings\Ильин\Мои документы\Кочеткова\рассвет 09.12.2011 г\Фото-0072.jpg"/>
          <p:cNvPicPr>
            <a:picLocks noChangeAspect="1" noChangeArrowheads="1"/>
          </p:cNvPicPr>
          <p:nvPr/>
        </p:nvPicPr>
        <p:blipFill>
          <a:blip r:embed="rId2" cstate="print"/>
          <a:srcRect/>
          <a:stretch>
            <a:fillRect/>
          </a:stretch>
        </p:blipFill>
        <p:spPr bwMode="auto">
          <a:xfrm>
            <a:off x="4500562" y="3071810"/>
            <a:ext cx="4206876" cy="3155157"/>
          </a:xfrm>
          <a:prstGeom prst="rect">
            <a:avLst/>
          </a:prstGeom>
          <a:noFill/>
        </p:spPr>
      </p:pic>
      <p:pic>
        <p:nvPicPr>
          <p:cNvPr id="6" name="Picture 1" descr="getImage?photoId=210511031667&amp;photoType=0"/>
          <p:cNvPicPr>
            <a:picLocks noChangeAspect="1" noChangeArrowheads="1"/>
          </p:cNvPicPr>
          <p:nvPr/>
        </p:nvPicPr>
        <p:blipFill>
          <a:blip r:embed="rId3" cstate="print"/>
          <a:srcRect/>
          <a:stretch>
            <a:fillRect/>
          </a:stretch>
        </p:blipFill>
        <p:spPr bwMode="auto">
          <a:xfrm>
            <a:off x="1000100" y="2500306"/>
            <a:ext cx="3620170" cy="2714644"/>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diamond(in)">
                                      <p:cBhvr>
                                        <p:cTn id="7" dur="20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mph" presetSubtype="0" fill="hold" nodeType="clickEffect">
                                  <p:stCondLst>
                                    <p:cond delay="0"/>
                                  </p:stCondLst>
                                  <p:childTnLst>
                                    <p:animScale>
                                      <p:cBhvr>
                                        <p:cTn id="11" dur="2000" fill="hold"/>
                                        <p:tgtEl>
                                          <p:spTgt spid="6"/>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     Bottomless.</a:t>
            </a:r>
            <a:endParaRPr lang="ru-RU" dirty="0"/>
          </a:p>
        </p:txBody>
      </p:sp>
      <p:sp>
        <p:nvSpPr>
          <p:cNvPr id="3" name="Содержимое 2"/>
          <p:cNvSpPr>
            <a:spLocks noGrp="1"/>
          </p:cNvSpPr>
          <p:nvPr>
            <p:ph idx="1"/>
          </p:nvPr>
        </p:nvSpPr>
        <p:spPr/>
        <p:txBody>
          <a:bodyPr>
            <a:normAutofit/>
          </a:bodyPr>
          <a:lstStyle/>
          <a:p>
            <a:r>
              <a:rPr lang="en-US" dirty="0" smtClean="0"/>
              <a:t>In a several years men want to depth of a source. They connected three reins and two pound weight and began to depth. But reins came to end. So this source was called bottomless. </a:t>
            </a:r>
            <a:r>
              <a:rPr lang="ru-RU" dirty="0" smtClean="0"/>
              <a:t> </a:t>
            </a:r>
            <a:r>
              <a:rPr lang="en-US" dirty="0" smtClean="0"/>
              <a:t>It is located in the river </a:t>
            </a:r>
            <a:r>
              <a:rPr lang="en-US" dirty="0" err="1" smtClean="0"/>
              <a:t>Baramitka</a:t>
            </a:r>
            <a:r>
              <a:rPr lang="en-US" dirty="0" smtClean="0"/>
              <a:t>.</a:t>
            </a:r>
            <a:br>
              <a:rPr lang="en-US" dirty="0" smtClean="0"/>
            </a:br>
            <a:r>
              <a:rPr lang="ru-RU" sz="2600" dirty="0"/>
              <a:t/>
            </a:r>
            <a:br>
              <a:rPr lang="ru-RU" sz="2600" dirty="0"/>
            </a:br>
            <a:r>
              <a:rPr lang="ru-RU" dirty="0"/>
              <a:t/>
            </a:r>
            <a:br>
              <a:rPr lang="ru-RU" dirty="0"/>
            </a:br>
            <a:endParaRPr lang="ru-RU" dirty="0"/>
          </a:p>
        </p:txBody>
      </p:sp>
      <p:pic>
        <p:nvPicPr>
          <p:cNvPr id="4" name="Picture 8" descr="Изображение 0190"/>
          <p:cNvPicPr>
            <a:picLocks noChangeAspect="1" noChangeArrowheads="1"/>
          </p:cNvPicPr>
          <p:nvPr/>
        </p:nvPicPr>
        <p:blipFill>
          <a:blip r:embed="rId3" cstate="print"/>
          <a:srcRect/>
          <a:stretch>
            <a:fillRect/>
          </a:stretch>
        </p:blipFill>
        <p:spPr>
          <a:xfrm>
            <a:off x="5214942" y="3643314"/>
            <a:ext cx="3744916" cy="2583411"/>
          </a:xfrm>
          <a:prstGeom prst="rect">
            <a:avLst/>
          </a:prstGeom>
          <a:noFill/>
          <a:ln/>
        </p:spPr>
      </p:pic>
      <p:pic>
        <p:nvPicPr>
          <p:cNvPr id="1026" name="Picture 2" descr="барамытка"/>
          <p:cNvPicPr>
            <a:picLocks noChangeAspect="1" noChangeArrowheads="1"/>
          </p:cNvPicPr>
          <p:nvPr/>
        </p:nvPicPr>
        <p:blipFill>
          <a:blip r:embed="rId4" cstate="print"/>
          <a:srcRect/>
          <a:stretch>
            <a:fillRect/>
          </a:stretch>
        </p:blipFill>
        <p:spPr bwMode="auto">
          <a:xfrm>
            <a:off x="2643174" y="3500438"/>
            <a:ext cx="2381250" cy="317976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diamond(in)">
                                      <p:cBhvr>
                                        <p:cTn id="7" dur="20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amond(in)">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Содержимое 2"/>
          <p:cNvSpPr>
            <a:spLocks noGrp="1"/>
          </p:cNvSpPr>
          <p:nvPr>
            <p:ph idx="1"/>
          </p:nvPr>
        </p:nvSpPr>
        <p:spPr/>
        <p:txBody>
          <a:bodyPr/>
          <a:lstStyle/>
          <a:p>
            <a:r>
              <a:rPr lang="en-US" dirty="0" smtClean="0"/>
              <a:t>Once during service as if the earth was opened wide-church, full to the people, began to leave under water! The people have had no time to jump out and escape, and the father has sunk. On a place of a temple the key began to gush forth. </a:t>
            </a:r>
            <a:endParaRPr lang="ru-RU" dirty="0" smtClean="0"/>
          </a:p>
          <a:p>
            <a:endParaRPr lang="ru-RU" dirty="0" smtClean="0"/>
          </a:p>
          <a:p>
            <a:endParaRPr lang="ru-RU" dirty="0" smtClean="0"/>
          </a:p>
          <a:p>
            <a:endParaRPr lang="ru-RU" dirty="0" smtClean="0"/>
          </a:p>
          <a:p>
            <a:endParaRPr lang="ru-RU" dirty="0" smtClean="0"/>
          </a:p>
          <a:p>
            <a:endParaRPr lang="ru-RU" dirty="0"/>
          </a:p>
        </p:txBody>
      </p:sp>
      <p:pic>
        <p:nvPicPr>
          <p:cNvPr id="6" name="Picture 2" descr="F:\крещение2.jpg"/>
          <p:cNvPicPr>
            <a:picLocks noChangeAspect="1" noChangeArrowheads="1"/>
          </p:cNvPicPr>
          <p:nvPr/>
        </p:nvPicPr>
        <p:blipFill>
          <a:blip r:embed="rId2" cstate="print"/>
          <a:srcRect/>
          <a:stretch>
            <a:fillRect/>
          </a:stretch>
        </p:blipFill>
        <p:spPr bwMode="auto">
          <a:xfrm>
            <a:off x="4572000" y="4572008"/>
            <a:ext cx="2369418" cy="1768223"/>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6"/>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r>
              <a:rPr lang="en-US" dirty="0" smtClean="0"/>
              <a:t>This place is gloomy but esteemed. Old men tell to children story about the church which has left under water in this place. Some of youth come here to listen bell’s clink. And they hear it!</a:t>
            </a:r>
            <a:br>
              <a:rPr lang="en-US" dirty="0" smtClean="0"/>
            </a:br>
            <a:endParaRPr lang="ru-RU" dirty="0"/>
          </a:p>
        </p:txBody>
      </p:sp>
      <p:pic>
        <p:nvPicPr>
          <p:cNvPr id="4" name="Picture 2" descr="C:\Documents and Settings\Администратор\Мои документы\часовня.jpg"/>
          <p:cNvPicPr>
            <a:picLocks noChangeAspect="1" noChangeArrowheads="1"/>
          </p:cNvPicPr>
          <p:nvPr/>
        </p:nvPicPr>
        <p:blipFill>
          <a:blip r:embed="rId2" cstate="print"/>
          <a:srcRect/>
          <a:stretch>
            <a:fillRect/>
          </a:stretch>
        </p:blipFill>
        <p:spPr bwMode="auto">
          <a:xfrm>
            <a:off x="5072066" y="3143248"/>
            <a:ext cx="2393173" cy="319089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оток">
  <a:themeElements>
    <a:clrScheme name="Солнцестояние">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646</TotalTime>
  <Words>351</Words>
  <Application>Microsoft Office PowerPoint</Application>
  <PresentationFormat>Экран (4:3)</PresentationFormat>
  <Paragraphs>38</Paragraphs>
  <Slides>21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21</vt:i4>
      </vt:variant>
    </vt:vector>
  </HeadingPairs>
  <TitlesOfParts>
    <vt:vector size="22" baseType="lpstr">
      <vt:lpstr>Поток</vt:lpstr>
      <vt:lpstr>Sightseeng of Terenga  Ulyanovsk region </vt:lpstr>
      <vt:lpstr>From history</vt:lpstr>
      <vt:lpstr>Слайд 3</vt:lpstr>
      <vt:lpstr>Слайд 4</vt:lpstr>
      <vt:lpstr>Слайд 5</vt:lpstr>
      <vt:lpstr>Слайд 6</vt:lpstr>
      <vt:lpstr>     Bottomless.</vt:lpstr>
      <vt:lpstr>Слайд 8</vt:lpstr>
      <vt:lpstr>Слайд 9</vt:lpstr>
      <vt:lpstr>Слайд 10</vt:lpstr>
      <vt:lpstr>Слайд 11</vt:lpstr>
      <vt:lpstr>Слайд 12</vt:lpstr>
      <vt:lpstr>This font is constructed  many years ago in this place.</vt:lpstr>
      <vt:lpstr>This font is constructed recently.</vt:lpstr>
      <vt:lpstr>Слайд 15</vt:lpstr>
      <vt:lpstr>Слайд 16</vt:lpstr>
      <vt:lpstr>          Now here it is crowded. For the Christening, in Spirits day buses with pilgrims come.  </vt:lpstr>
      <vt:lpstr>    </vt:lpstr>
      <vt:lpstr>If you dive with belief and a prayer three times your illness will depart.</vt:lpstr>
      <vt:lpstr>Saveliev’s family come here  every year</vt:lpstr>
      <vt:lpstr>  Welcome to our BOTTOMLESS </vt:lpstr>
    </vt:vector>
  </TitlesOfParts>
  <Company>home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Sightseeng of Terenga</dc:title>
  <dc:creator>name</dc:creator>
  <cp:lastModifiedBy>Алексей</cp:lastModifiedBy>
  <cp:revision>49</cp:revision>
  <dcterms:created xsi:type="dcterms:W3CDTF">2012-01-23T05:32:45Z</dcterms:created>
  <dcterms:modified xsi:type="dcterms:W3CDTF">2013-02-27T18:09:28Z</dcterms:modified>
</cp:coreProperties>
</file>