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61" r:id="rId5"/>
    <p:sldId id="259" r:id="rId6"/>
    <p:sldId id="260" r:id="rId7"/>
    <p:sldId id="262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5578F-AEAD-4437-9E4D-293C70A7E76F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A034D-A340-4C1E-A901-16F596247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A034D-A340-4C1E-A901-16F5962473A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BAA7-0CD7-4DDE-BE60-AC6DED561AB4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0FA2-9837-45D2-8B05-F2A6B948D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BAA7-0CD7-4DDE-BE60-AC6DED561AB4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0FA2-9837-45D2-8B05-F2A6B948D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BAA7-0CD7-4DDE-BE60-AC6DED561AB4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0FA2-9837-45D2-8B05-F2A6B948D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BAA7-0CD7-4DDE-BE60-AC6DED561AB4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0FA2-9837-45D2-8B05-F2A6B948D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BAA7-0CD7-4DDE-BE60-AC6DED561AB4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0FA2-9837-45D2-8B05-F2A6B948D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BAA7-0CD7-4DDE-BE60-AC6DED561AB4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0FA2-9837-45D2-8B05-F2A6B948D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BAA7-0CD7-4DDE-BE60-AC6DED561AB4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0FA2-9837-45D2-8B05-F2A6B948D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BAA7-0CD7-4DDE-BE60-AC6DED561AB4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0FA2-9837-45D2-8B05-F2A6B948D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BAA7-0CD7-4DDE-BE60-AC6DED561AB4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0FA2-9837-45D2-8B05-F2A6B948D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BAA7-0CD7-4DDE-BE60-AC6DED561AB4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0FA2-9837-45D2-8B05-F2A6B948D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BAA7-0CD7-4DDE-BE60-AC6DED561AB4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0FA2-9837-45D2-8B05-F2A6B948D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ABAA7-0CD7-4DDE-BE60-AC6DED561AB4}" type="datetimeFigureOut">
              <a:rPr lang="ru-RU" smtClean="0"/>
              <a:pPr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F0FA2-9837-45D2-8B05-F2A6B948D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gif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Лена\Мои документы\Мои рисунки\12edeb6cd6f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14546" y="2071678"/>
            <a:ext cx="5072098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Занимательная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грамота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5" name="Picture 3" descr="C:\Documents and Settings\Лена\Мои документы\Мои рисунки\b446e64bd90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555"/>
          <a:stretch>
            <a:fillRect/>
          </a:stretch>
        </p:blipFill>
        <p:spPr bwMode="auto">
          <a:xfrm>
            <a:off x="4214810" y="4214818"/>
            <a:ext cx="2571753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214282" y="0"/>
            <a:ext cx="6429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Л</a:t>
            </a:r>
            <a:endParaRPr lang="ru-RU" sz="6600" b="1" dirty="0"/>
          </a:p>
        </p:txBody>
      </p:sp>
      <p:pic>
        <p:nvPicPr>
          <p:cNvPr id="2058" name="Picture 10" descr="C:\Documents and Settings\Лена\Мои документы\Мои рисунки\post-346746-1324361142.png"/>
          <p:cNvPicPr>
            <a:picLocks noChangeAspect="1" noChangeArrowheads="1"/>
          </p:cNvPicPr>
          <p:nvPr/>
        </p:nvPicPr>
        <p:blipFill>
          <a:blip r:embed="rId3" cstate="print"/>
          <a:srcRect t="11636"/>
          <a:stretch>
            <a:fillRect/>
          </a:stretch>
        </p:blipFill>
        <p:spPr bwMode="auto">
          <a:xfrm>
            <a:off x="-500098" y="1071546"/>
            <a:ext cx="2357454" cy="2945699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928662" y="0"/>
            <a:ext cx="7143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У</a:t>
            </a:r>
            <a:endParaRPr lang="ru-RU" sz="6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571604" y="0"/>
            <a:ext cx="5000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К</a:t>
            </a:r>
            <a:endParaRPr lang="ru-RU" sz="6600" b="1" dirty="0"/>
          </a:p>
        </p:txBody>
      </p:sp>
      <p:pic>
        <p:nvPicPr>
          <p:cNvPr id="1027" name="Picture 3" descr="C:\Documents and Settings\Лена\Рабочий стол\Новая папка (2)2\853650177a5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000"/>
          <a:stretch>
            <a:fillRect/>
          </a:stretch>
        </p:blipFill>
        <p:spPr bwMode="auto">
          <a:xfrm>
            <a:off x="7463127" y="1357298"/>
            <a:ext cx="1680873" cy="1428740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6858016" y="0"/>
            <a:ext cx="928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Д</a:t>
            </a:r>
            <a:endParaRPr lang="ru-RU" sz="6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429520" y="0"/>
            <a:ext cx="7858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О</a:t>
            </a:r>
            <a:endParaRPr lang="ru-RU" sz="6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072462" y="0"/>
            <a:ext cx="7143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М</a:t>
            </a:r>
            <a:endParaRPr lang="ru-RU" sz="6600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857488" y="6072206"/>
            <a:ext cx="4357718" cy="78579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Поймай буквы. Подпиши картинки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5429256" y="4500570"/>
            <a:ext cx="1361935" cy="1416045"/>
            <a:chOff x="4143372" y="4357694"/>
            <a:chExt cx="1361935" cy="1416045"/>
          </a:xfrm>
        </p:grpSpPr>
        <p:pic>
          <p:nvPicPr>
            <p:cNvPr id="2055" name="Picture 7" descr="C:\Documents and Settings\Лена\Мои документы\Мои рисунки\Рисунокjnh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43372" y="4357694"/>
              <a:ext cx="1361935" cy="1416045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4429124" y="4572008"/>
              <a:ext cx="79060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М</a:t>
              </a:r>
              <a:endParaRPr lang="ru-RU" sz="5400" b="1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5643570" y="1785926"/>
            <a:ext cx="1071570" cy="1102260"/>
            <a:chOff x="5286380" y="1714488"/>
            <a:chExt cx="1071570" cy="1102260"/>
          </a:xfrm>
        </p:grpSpPr>
        <p:pic>
          <p:nvPicPr>
            <p:cNvPr id="2056" name="Picture 8" descr="C:\Documents and Settings\Лена\Мои документы\Мои рисунки\Рисунок1drf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86380" y="1785926"/>
              <a:ext cx="1071570" cy="1030822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>
              <a:off x="5500694" y="1714488"/>
              <a:ext cx="65114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Д</a:t>
              </a:r>
              <a:endParaRPr lang="ru-RU" sz="5400" b="1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071670" y="4143380"/>
            <a:ext cx="1430643" cy="1487483"/>
            <a:chOff x="2000232" y="4071942"/>
            <a:chExt cx="1430643" cy="1487483"/>
          </a:xfrm>
        </p:grpSpPr>
        <p:pic>
          <p:nvPicPr>
            <p:cNvPr id="2057" name="Picture 9" descr="C:\Documents and Settings\Лена\Мои документы\Мои рисунки\Рисунокjnh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000232" y="4071942"/>
              <a:ext cx="1430643" cy="1487483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2357422" y="4357694"/>
              <a:ext cx="71438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/>
                <a:t>К</a:t>
              </a:r>
              <a:endParaRPr lang="ru-RU" sz="5400" b="1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500298" y="1428736"/>
            <a:ext cx="1219531" cy="1173157"/>
            <a:chOff x="2500298" y="1571612"/>
            <a:chExt cx="1219531" cy="1173157"/>
          </a:xfrm>
        </p:grpSpPr>
        <p:pic>
          <p:nvPicPr>
            <p:cNvPr id="2" name="Picture 2" descr="C:\Documents and Settings\Лена\Мои документы\Мои рисунки\Рисунок1drf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00298" y="1571612"/>
              <a:ext cx="1219531" cy="1173157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2786050" y="1714488"/>
              <a:ext cx="42862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/>
                <a:t>Л</a:t>
              </a:r>
              <a:endParaRPr lang="ru-RU" sz="5400" b="1" dirty="0"/>
            </a:p>
          </p:txBody>
        </p:sp>
      </p:grpSp>
      <p:pic>
        <p:nvPicPr>
          <p:cNvPr id="2051" name="Picture 3" descr="C:\Documents and Settings\Лена\Мои документы\Мои рисунки\Рисунокbcfghj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28860" y="3214686"/>
            <a:ext cx="609600" cy="615950"/>
          </a:xfrm>
          <a:prstGeom prst="rect">
            <a:avLst/>
          </a:prstGeom>
          <a:noFill/>
        </p:spPr>
      </p:pic>
      <p:pic>
        <p:nvPicPr>
          <p:cNvPr id="2052" name="Picture 4" descr="C:\Documents and Settings\Лена\Мои документы\Мои рисунки\Рисунокbcfghj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00496" y="1928802"/>
            <a:ext cx="609600" cy="615950"/>
          </a:xfrm>
          <a:prstGeom prst="rect">
            <a:avLst/>
          </a:prstGeom>
          <a:noFill/>
        </p:spPr>
      </p:pic>
      <p:grpSp>
        <p:nvGrpSpPr>
          <p:cNvPr id="21" name="Группа 20"/>
          <p:cNvGrpSpPr/>
          <p:nvPr/>
        </p:nvGrpSpPr>
        <p:grpSpPr>
          <a:xfrm>
            <a:off x="3929058" y="2928934"/>
            <a:ext cx="914400" cy="960441"/>
            <a:chOff x="4114800" y="2928934"/>
            <a:chExt cx="914400" cy="960441"/>
          </a:xfrm>
        </p:grpSpPr>
        <p:pic>
          <p:nvPicPr>
            <p:cNvPr id="2053" name="Picture 5" descr="C:\Documents and Settings\Лена\Мои документы\Мои рисунки\Рисунокbvh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114800" y="2968625"/>
              <a:ext cx="914400" cy="920750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4286248" y="2928934"/>
              <a:ext cx="35719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b="1" dirty="0" smtClean="0"/>
                <a:t>У</a:t>
              </a:r>
              <a:endParaRPr lang="ru-RU" sz="5400" b="1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5357818" y="3286124"/>
            <a:ext cx="914400" cy="992188"/>
            <a:chOff x="5643570" y="3286124"/>
            <a:chExt cx="914400" cy="992188"/>
          </a:xfrm>
        </p:grpSpPr>
        <p:pic>
          <p:nvPicPr>
            <p:cNvPr id="2054" name="Picture 6" descr="C:\Documents and Settings\Лена\Мои документы\Мои рисунки\Рисунокbvh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643570" y="3357562"/>
              <a:ext cx="914400" cy="920750"/>
            </a:xfrm>
            <a:prstGeom prst="rect">
              <a:avLst/>
            </a:prstGeom>
            <a:noFill/>
          </p:spPr>
        </p:pic>
        <p:sp>
          <p:nvSpPr>
            <p:cNvPr id="15" name="TextBox 14"/>
            <p:cNvSpPr txBox="1"/>
            <p:nvPr/>
          </p:nvSpPr>
          <p:spPr>
            <a:xfrm>
              <a:off x="5786446" y="3286124"/>
              <a:ext cx="65274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/>
                <a:t>О</a:t>
              </a:r>
              <a:endParaRPr lang="ru-RU" sz="5400" b="1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0.24305 -0.12384 L 0.3342 -0.45463 L 0.42239 -0.12384 L 0.66562 3.7037E-7 L 0.42239 0.12361 L 0.3342 0.45486 L 0.24305 0.12361 L 1.66667E-6 3.7037E-7 Z " pathEditMode="relative" rAng="0" ptsTypes="FFFFFFFFF">
                                      <p:cBhvr>
                                        <p:cTn id="6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85185E-6 C 1.38889E-6 -0.00023 0.025 -0.08912 0.025 -0.08866 C 0.05 -0.16204 0.09201 -0.19236 0.15364 -0.19537 C 0.18542 -0.19699 0.21458 -0.1875 0.23733 -0.1713 C 0.25364 -0.15996 0.27292 -0.15417 0.2934 -0.15509 C 0.33298 -0.15718 0.36562 -0.18357 0.37743 -0.21875 C 0.37743 -0.21852 0.39028 -0.26134 0.39028 -0.26088 C 0.39028 -0.26134 0.36441 -0.1706 0.36441 -0.17084 C 0.33923 -0.09908 0.29722 -0.06875 0.2368 -0.06597 C 0.20538 -0.06435 0.17465 -0.07338 0.15052 -0.09097 C 0.13576 -0.10116 0.11632 -0.10718 0.09809 -0.10625 C 0.0592 -0.10417 0.02535 -0.07801 0.01354 -0.04283 C 0.01354 -0.04236 1.38889E-6 1.85185E-6 1.38889E-6 -0.00023 Z " pathEditMode="relative" rAng="10673228" ptsTypes="fffffffffffff">
                                      <p:cBhvr>
                                        <p:cTn id="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-13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54 -0.24421 C 0.01771 -0.24398 0.03299 -0.04213 0.03264 -0.04259 C 0.05035 0.12407 0.09445 0.19583 0.16528 0.20579 C 0.20139 0.21065 0.23698 0.19167 0.26528 0.1544 C 0.28507 0.12847 0.30799 0.11713 0.33178 0.1206 C 0.37743 0.12708 0.41129 0.18819 0.4198 0.26898 C 0.41928 0.27037 0.42848 0.3669 0.42865 0.36528 C 0.42848 0.3669 0.41164 0.15995 0.41146 0.15903 C 0.39306 -0.00301 0.34948 -0.07523 0.28039 -0.08426 C 0.24428 -0.08889 0.20712 -0.06991 0.17674 -0.03102 C 0.15886 -0.00903 0.13542 0.00324 0.11389 -0.00023 C 0.06875 -0.00648 0.03438 -0.06667 0.02605 -0.14745 C 0.02622 -0.14653 0.01754 -0.24421 0.01771 -0.24398 Z " pathEditMode="relative" rAng="366458" ptsTypes="fffffffffffff">
                                      <p:cBhvr>
                                        <p:cTn id="1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30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0023 C 8.33333E-7 0.00023 -0.04219 -0.25093 -0.04219 -0.25 C -0.0842 -0.45555 -0.15035 -0.53657 -0.24722 -0.53657 C -0.29635 -0.53657 -0.3408 -0.50555 -0.3757 -0.45555 C -0.40035 -0.42037 -0.42969 -0.40116 -0.46181 -0.40116 C -0.52344 -0.40116 -0.57517 -0.47083 -0.59514 -0.57153 C -0.59514 -0.5706 -0.61701 -0.69005 -0.61701 -0.68981 C -0.61701 -0.69005 -0.57292 -0.43611 -0.57292 -0.43542 C -0.53073 -0.23495 -0.46441 -0.15417 -0.37049 -0.15417 C -0.32135 -0.15417 -0.27396 -0.18495 -0.23733 -0.23912 C -0.21493 -0.27014 -0.18524 -0.28981 -0.15573 -0.28981 C -0.09392 -0.28981 -0.04219 -0.21991 -0.02222 -0.12014 C -0.02222 -0.11968 8.33333E-7 -0.00023 8.33333E-7 0.00023 Z " pathEditMode="relative" rAng="0" ptsTypes="fffffffffffff">
                                      <p:cBhvr>
                                        <p:cTn id="12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" y="-34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C 0.08403 -7.40741E-7 0.15365 0.0713 0.15365 0.15833 C 0.15365 0.26088 0.07674 0.29792 0.03056 0.31343 L -0.0309 0.32963 C -0.07691 0.3456 -0.15347 0.38495 -0.15347 0.5007 C -0.15347 0.575 -0.08437 0.65926 -3.33333E-6 0.65926 C 0.08403 0.65926 0.15365 0.575 0.15365 0.5007 C 0.15365 0.38495 0.07674 0.3456 0.03056 0.32963 L -0.0309 0.31343 C -0.07691 0.29792 -0.15347 0.26088 -0.15347 0.15833 C -0.15347 0.0713 -0.08437 -7.40741E-7 -3.33333E-6 -7.40741E-7 Z " pathEditMode="relative" rAng="0" ptsTypes="ffFffffFfff">
                                      <p:cBhvr>
                                        <p:cTn id="14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6296E-6 C 0.12448 -2.96296E-6 0.22725 0.05047 0.22725 0.11227 C 0.22725 0.18542 0.11337 0.21135 0.04514 0.22246 L -0.04566 0.23426 C -0.11389 0.2456 -0.22709 0.27338 -0.22709 0.35579 C -0.22709 0.40857 -0.12518 0.46852 2.22222E-6 0.46852 C 0.12448 0.46852 0.22725 0.40857 0.22725 0.35579 C 0.22725 0.27338 0.11337 0.2456 0.04514 0.23426 L -0.04566 0.22246 C -0.11389 0.21135 -0.22709 0.18542 -0.22709 0.11227 C -0.22709 0.05047 -0.12518 -2.96296E-6 2.22222E-6 -2.96296E-6 Z " pathEditMode="relative" rAng="0" ptsTypes="ffFffffFfff">
                                      <p:cBhvr>
                                        <p:cTn id="1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8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5185E-6 L 5E-6 -0.64051 L 0.60643 -1.85185E-6 L 5E-6 -1.85185E-6 Z " pathEditMode="relative" rAng="0" ptsTypes="FFFF">
                                      <p:cBhvr>
                                        <p:cTn id="20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" y="-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  <p:bldP spid="29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9234"/>
            <a:ext cx="9144000" cy="688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9234"/>
            <a:ext cx="9144000" cy="688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Лена\Мои документы\Мои рисунки\12edeb6cd6f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9234"/>
            <a:ext cx="9144000" cy="688723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428728" y="2714620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428728" y="4000504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286116" y="-1143032"/>
            <a:ext cx="3929090" cy="77251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72132" y="1428736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572132" y="4000504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500430" y="2714620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72132" y="2714620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1428736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1428736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00430" y="4000504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500166" y="285728"/>
            <a:ext cx="6143668" cy="78581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500166" y="357166"/>
            <a:ext cx="6193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		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Узнай букву</a:t>
            </a:r>
          </a:p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Кликни мышкой на прямоугольник , открывай и отгадывай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7" grpId="0" animBg="1"/>
      <p:bldP spid="9" grpId="0" animBg="1"/>
      <p:bldP spid="10" grpId="0" animBg="1"/>
      <p:bldP spid="13" grpId="0" animBg="1"/>
      <p:bldP spid="5" grpId="0" animBg="1"/>
      <p:bldP spid="6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Лена\Мои документы\Мои рисунки\12edeb6cd6f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9234"/>
            <a:ext cx="9144000" cy="688723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786050" y="714356"/>
            <a:ext cx="264320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</a:t>
            </a:r>
            <a:endParaRPr lang="ru-RU" sz="3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1500174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14744" y="1500174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86446" y="1500174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43042" y="2786058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14744" y="2786058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786446" y="2786058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643042" y="4071942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714744" y="4071942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786446" y="4071942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43042" y="285728"/>
            <a:ext cx="6143668" cy="78581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571604" y="357166"/>
            <a:ext cx="6193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		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Узнай букву</a:t>
            </a:r>
          </a:p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Кликни мышкой на прямоугольник , открывай и отгадывай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Лена\Мои документы\Мои рисунки\12edeb6cd6f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0"/>
            <a:ext cx="9144000" cy="6887234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428992" y="785794"/>
            <a:ext cx="3714776" cy="54575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3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1500174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1500174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643570" y="1500174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2786058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4071942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643570" y="2786058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643570" y="4071942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71868" y="2786058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71868" y="4071942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/>
          <p:cNvGrpSpPr/>
          <p:nvPr/>
        </p:nvGrpSpPr>
        <p:grpSpPr>
          <a:xfrm>
            <a:off x="1643042" y="357166"/>
            <a:ext cx="6286543" cy="785818"/>
            <a:chOff x="1500166" y="285728"/>
            <a:chExt cx="6286543" cy="785818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1500166" y="285728"/>
              <a:ext cx="6143668" cy="78581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00166" y="357166"/>
              <a:ext cx="62865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		</a:t>
              </a:r>
              <a:r>
                <a:rPr lang="ru-RU" b="1" dirty="0" smtClean="0">
                  <a:solidFill>
                    <a:schemeClr val="bg2">
                      <a:lumMod val="10000"/>
                    </a:schemeClr>
                  </a:solidFill>
                </a:rPr>
                <a:t>Узнай букву</a:t>
              </a:r>
            </a:p>
            <a:p>
              <a:r>
                <a:rPr lang="ru-RU" b="1" dirty="0" smtClean="0">
                  <a:solidFill>
                    <a:schemeClr val="bg2">
                      <a:lumMod val="10000"/>
                    </a:schemeClr>
                  </a:solidFill>
                </a:rPr>
                <a:t>Кликни мышкой на прямоугольник , открывай и отгадывай</a:t>
              </a:r>
              <a:endParaRPr lang="ru-RU" b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  <p:bldP spid="10" grpId="0" animBg="1"/>
      <p:bldP spid="13" grpId="0" animBg="1"/>
      <p:bldP spid="9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Лена\Мои документы\Мои рисунки\12edeb6cd6f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7234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071802" y="0"/>
            <a:ext cx="3357586" cy="64479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13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ы</a:t>
            </a:r>
            <a:endParaRPr lang="ru-RU" sz="413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1500174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1500174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2786058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29058" y="4071942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000760" y="2786058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929058" y="2786058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000760" y="4071942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1500174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57356" y="357166"/>
            <a:ext cx="6143668" cy="78581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857356" y="428604"/>
            <a:ext cx="6286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	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Узнай букву</a:t>
            </a:r>
          </a:p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Кликни мышкой на прямоугольник , открывай и отгадывай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Лена\Мои документы\Мои рисунки\12edeb6cd6f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9234"/>
            <a:ext cx="9144000" cy="6887234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357554" y="571480"/>
            <a:ext cx="385765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</a:t>
            </a:r>
            <a:endParaRPr lang="ru-RU" sz="3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1500174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1500174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572132" y="1500174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2786058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786058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572132" y="2786058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428728" y="4071942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00430" y="4071942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72132" y="4071942"/>
            <a:ext cx="207170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500166" y="285728"/>
            <a:ext cx="6143668" cy="78581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571604" y="357166"/>
            <a:ext cx="6286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	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Узнай букву</a:t>
            </a:r>
          </a:p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Кликни мышкой на прямоугольник , открывай и отгадывай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9234"/>
            <a:ext cx="9144000" cy="688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928662" y="785794"/>
            <a:ext cx="10715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785794"/>
            <a:ext cx="92365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750004"/>
            <a:ext cx="4286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5750004"/>
            <a:ext cx="66075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6446" y="785794"/>
            <a:ext cx="428628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86446" y="785794"/>
            <a:ext cx="742511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2571744"/>
            <a:ext cx="285752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2571744"/>
            <a:ext cx="714380" cy="11430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8148" y="2500306"/>
            <a:ext cx="642942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7858148" y="2500306"/>
            <a:ext cx="35719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</a:p>
        </p:txBody>
      </p:sp>
      <p:pic>
        <p:nvPicPr>
          <p:cNvPr id="2052" name="Picture 4" descr="C:\Documents and Settings\Лена\Мои документы\Мои рисунки\imagesCA0LW40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3786190"/>
            <a:ext cx="1219200" cy="1447800"/>
          </a:xfrm>
          <a:prstGeom prst="rect">
            <a:avLst/>
          </a:prstGeom>
          <a:noFill/>
        </p:spPr>
      </p:pic>
      <p:pic>
        <p:nvPicPr>
          <p:cNvPr id="2054" name="Picture 6" descr="C:\Documents and Settings\Лена\Мои документы\Мои рисунки\Рисунок1ишллхжэ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1428736"/>
            <a:ext cx="1666387" cy="935545"/>
          </a:xfrm>
          <a:prstGeom prst="rect">
            <a:avLst/>
          </a:prstGeom>
          <a:noFill/>
        </p:spPr>
      </p:pic>
      <p:pic>
        <p:nvPicPr>
          <p:cNvPr id="2057" name="Picture 9" descr="C:\Documents and Settings\Лена\Мои документы\Мои рисунки\a30e64d215f7t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908"/>
          <a:stretch>
            <a:fillRect/>
          </a:stretch>
        </p:blipFill>
        <p:spPr bwMode="auto">
          <a:xfrm>
            <a:off x="6000760" y="3571876"/>
            <a:ext cx="1430067" cy="1290640"/>
          </a:xfrm>
          <a:prstGeom prst="rect">
            <a:avLst/>
          </a:prstGeom>
          <a:noFill/>
        </p:spPr>
      </p:pic>
      <p:pic>
        <p:nvPicPr>
          <p:cNvPr id="2058" name="Picture 10" descr="C:\Documents and Settings\Лена\Рабочий стол\Новая папка (2)2\0ea0c8acbfb6t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006"/>
          <a:stretch>
            <a:fillRect/>
          </a:stretch>
        </p:blipFill>
        <p:spPr bwMode="auto">
          <a:xfrm>
            <a:off x="4143372" y="2500306"/>
            <a:ext cx="1143000" cy="1483365"/>
          </a:xfrm>
          <a:prstGeom prst="rect">
            <a:avLst/>
          </a:prstGeom>
          <a:noFill/>
        </p:spPr>
      </p:pic>
      <p:pic>
        <p:nvPicPr>
          <p:cNvPr id="2059" name="Picture 11" descr="C:\Documents and Settings\Лена\Рабочий стол\Новая папка (2)2\806d041485e1t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879"/>
          <a:stretch>
            <a:fillRect/>
          </a:stretch>
        </p:blipFill>
        <p:spPr bwMode="auto">
          <a:xfrm>
            <a:off x="6072198" y="1643050"/>
            <a:ext cx="1785950" cy="1643074"/>
          </a:xfrm>
          <a:prstGeom prst="rect">
            <a:avLst/>
          </a:prstGeom>
          <a:noFill/>
        </p:spPr>
      </p:pic>
      <p:sp>
        <p:nvSpPr>
          <p:cNvPr id="18" name="Скругленный прямоугольник 17"/>
          <p:cNvSpPr/>
          <p:nvPr/>
        </p:nvSpPr>
        <p:spPr>
          <a:xfrm>
            <a:off x="1500166" y="142852"/>
            <a:ext cx="6143668" cy="78581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Подбери букву к картинке.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Кликни мышкой на букву, чтобы проверить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-0.09132 -0.240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-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7 L -0.54427 -0.0083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0.58698 0.1701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" y="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L -0.07101 0.2835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-0.01042 L 0.51476 0.1368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" y="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9234"/>
            <a:ext cx="9144000" cy="688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28596" y="1428736"/>
            <a:ext cx="1571636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</a:t>
            </a: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Лена\Мои документы\Мои рисунки\3129a28fb005t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1340" b="11340"/>
          <a:stretch>
            <a:fillRect/>
          </a:stretch>
        </p:blipFill>
        <p:spPr bwMode="auto">
          <a:xfrm>
            <a:off x="2357422" y="3857628"/>
            <a:ext cx="1457325" cy="121444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5357826"/>
            <a:ext cx="1285884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</a:t>
            </a: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3702" y="5072074"/>
            <a:ext cx="1357322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r>
              <a:rPr lang="ru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9520" y="2214554"/>
            <a:ext cx="142876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</a:t>
            </a: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6578" y="785794"/>
            <a:ext cx="1643074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</a:t>
            </a: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 descr="C:\Documents and Settings\Лена\Мои документы\Мои рисунки\1969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422" y="1571612"/>
            <a:ext cx="1571636" cy="1571636"/>
          </a:xfrm>
          <a:prstGeom prst="rect">
            <a:avLst/>
          </a:prstGeom>
          <a:noFill/>
        </p:spPr>
      </p:pic>
      <p:pic>
        <p:nvPicPr>
          <p:cNvPr id="1028" name="Picture 4" descr="C:\Documents and Settings\Лена\Рабочий стол\Новая папка (2)2\b15a0145b302t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1857364"/>
            <a:ext cx="1254129" cy="1428754"/>
          </a:xfrm>
          <a:prstGeom prst="rect">
            <a:avLst/>
          </a:prstGeom>
          <a:noFill/>
        </p:spPr>
      </p:pic>
      <p:pic>
        <p:nvPicPr>
          <p:cNvPr id="1029" name="Picture 5" descr="C:\Documents and Settings\Лена\Рабочий стол\Новая папка\post-32693-1213786115_thumb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57818" y="3429000"/>
            <a:ext cx="1089505" cy="1636970"/>
          </a:xfrm>
          <a:prstGeom prst="rect">
            <a:avLst/>
          </a:prstGeom>
          <a:noFill/>
        </p:spPr>
      </p:pic>
      <p:pic>
        <p:nvPicPr>
          <p:cNvPr id="1031" name="Picture 7" descr="C:\Documents and Settings\All Users\Документы\Мои рисунки\imagesCAJBO3CZ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1643050"/>
            <a:ext cx="1295400" cy="1676400"/>
          </a:xfrm>
          <a:prstGeom prst="rect">
            <a:avLst/>
          </a:prstGeom>
          <a:noFill/>
        </p:spPr>
      </p:pic>
      <p:sp>
        <p:nvSpPr>
          <p:cNvPr id="13" name="Скругленный прямоугольник 12"/>
          <p:cNvSpPr/>
          <p:nvPr/>
        </p:nvSpPr>
        <p:spPr>
          <a:xfrm>
            <a:off x="1428728" y="142852"/>
            <a:ext cx="6143668" cy="78581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Подбери слог к картинке.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Кликни мышкой на слог, чтобы проверить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87283E-6 L 0.20174 0.493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50867E-6 L -0.32413 0.3567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01227 L -0.25678 0.4231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" y="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96532E-6 L -0.04861 -0.3095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62428E-7 L 0.19393 -0.3616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-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9234"/>
            <a:ext cx="9144000" cy="688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1785926"/>
            <a:ext cx="1143008" cy="104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 descr="C:\Documents and Settings\Лена\Рабочий стол\Новая папка\0_4ae82_3667bc5f_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2428868"/>
            <a:ext cx="1166814" cy="1166814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4FBF5"/>
              </a:clrFrom>
              <a:clrTo>
                <a:srgbClr val="F4FBF5">
                  <a:alpha val="0"/>
                </a:srgbClr>
              </a:clrTo>
            </a:clrChange>
          </a:blip>
          <a:srcRect l="45000" t="51370"/>
          <a:stretch>
            <a:fillRect/>
          </a:stretch>
        </p:blipFill>
        <p:spPr bwMode="auto">
          <a:xfrm>
            <a:off x="3786182" y="3714752"/>
            <a:ext cx="1000132" cy="860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785918" y="1571612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К</a:t>
            </a:r>
            <a:r>
              <a:rPr lang="ru-RU" sz="5400" b="1" dirty="0" smtClean="0">
                <a:solidFill>
                  <a:srgbClr val="FF0000"/>
                </a:solidFill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</a:rPr>
              <a:t>М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29256" y="4000504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</a:rPr>
              <a:t>К</a:t>
            </a:r>
            <a:r>
              <a:rPr lang="ru-RU" sz="5400" b="1" dirty="0" smtClean="0">
                <a:solidFill>
                  <a:srgbClr val="FF0000"/>
                </a:solidFill>
              </a:rPr>
              <a:t>И</a:t>
            </a:r>
            <a:r>
              <a:rPr lang="ru-RU" sz="5400" b="1" dirty="0" smtClean="0">
                <a:solidFill>
                  <a:srgbClr val="002060"/>
                </a:solidFill>
              </a:rPr>
              <a:t>Т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3108" y="4429132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К</a:t>
            </a:r>
            <a:r>
              <a:rPr lang="ru-RU" sz="5400" b="1" dirty="0" smtClean="0">
                <a:solidFill>
                  <a:srgbClr val="FF0000"/>
                </a:solidFill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</a:rPr>
              <a:t>Т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28728" y="142852"/>
            <a:ext cx="6143668" cy="78581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Подбери слово к картинке.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Кликни мышкой на слово, чтобы проверить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19653E-6 L -0.26215 -0.181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9711E-6 L 0.16372 0.4339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5.78035E-8 L 0.32552 -0.1394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" y="-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80</Words>
  <Application>Microsoft Office PowerPoint</Application>
  <PresentationFormat>Экран (4:3)</PresentationFormat>
  <Paragraphs>55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Елена-XP</dc:creator>
  <cp:lastModifiedBy>Елена-XP</cp:lastModifiedBy>
  <cp:revision>4</cp:revision>
  <dcterms:created xsi:type="dcterms:W3CDTF">2011-12-27T19:07:08Z</dcterms:created>
  <dcterms:modified xsi:type="dcterms:W3CDTF">2012-01-05T22:36:26Z</dcterms:modified>
</cp:coreProperties>
</file>