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71" r:id="rId4"/>
    <p:sldId id="276" r:id="rId5"/>
    <p:sldId id="272" r:id="rId6"/>
    <p:sldId id="273" r:id="rId7"/>
    <p:sldId id="274" r:id="rId8"/>
    <p:sldId id="264" r:id="rId9"/>
    <p:sldId id="283" r:id="rId10"/>
    <p:sldId id="265" r:id="rId11"/>
    <p:sldId id="268" r:id="rId12"/>
    <p:sldId id="275" r:id="rId13"/>
    <p:sldId id="269" r:id="rId14"/>
    <p:sldId id="270" r:id="rId15"/>
    <p:sldId id="277" r:id="rId16"/>
    <p:sldId id="282" r:id="rId17"/>
    <p:sldId id="279" r:id="rId18"/>
    <p:sldId id="266" r:id="rId19"/>
    <p:sldId id="267"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8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D9C6A310-840F-4536-AAFB-8502BE214A64}"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C6A310-840F-4536-AAFB-8502BE214A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C6A310-840F-4536-AAFB-8502BE214A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C6A310-840F-4536-AAFB-8502BE214A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C6A310-840F-4536-AAFB-8502BE214A64}"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9C6A310-840F-4536-AAFB-8502BE214A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9C6A310-840F-4536-AAFB-8502BE214A64}"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9C6A310-840F-4536-AAFB-8502BE214A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9C6A310-840F-4536-AAFB-8502BE214A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492862F-2444-489C-A0FA-937F337AC24E}"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9C6A310-840F-4536-AAFB-8502BE214A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D492862F-2444-489C-A0FA-937F337AC24E}" type="datetimeFigureOut">
              <a:rPr lang="ru-RU" smtClean="0"/>
              <a:pPr/>
              <a:t>17.02.2012</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D9C6A310-840F-4536-AAFB-8502BE214A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492862F-2444-489C-A0FA-937F337AC24E}" type="datetimeFigureOut">
              <a:rPr lang="ru-RU" smtClean="0"/>
              <a:pPr/>
              <a:t>17.02.2012</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9C6A310-840F-4536-AAFB-8502BE214A6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smtClean="0"/>
              <a:t>Sightseeng</a:t>
            </a:r>
            <a:r>
              <a:rPr lang="en-US" dirty="0" smtClean="0"/>
              <a:t> of </a:t>
            </a:r>
            <a:r>
              <a:rPr lang="en-US" dirty="0" err="1" smtClean="0"/>
              <a:t>Terenga</a:t>
            </a:r>
            <a:endParaRPr lang="ru-RU" dirty="0"/>
          </a:p>
        </p:txBody>
      </p:sp>
      <p:sp>
        <p:nvSpPr>
          <p:cNvPr id="3" name="Подзаголовок 2"/>
          <p:cNvSpPr>
            <a:spLocks noGrp="1"/>
          </p:cNvSpPr>
          <p:nvPr>
            <p:ph type="subTitle" idx="1"/>
          </p:nvPr>
        </p:nvSpPr>
        <p:spPr/>
        <p:txBody>
          <a:bodyPr>
            <a:normAutofit/>
          </a:bodyPr>
          <a:lstStyle/>
          <a:p>
            <a:r>
              <a:rPr lang="en-US" dirty="0" smtClean="0"/>
              <a:t>                                                                                                          Anastasia </a:t>
            </a:r>
            <a:r>
              <a:rPr lang="en-US" dirty="0" err="1" smtClean="0"/>
              <a:t>Frolova</a:t>
            </a:r>
            <a:endParaRPr lang="en-US" dirty="0" smtClean="0"/>
          </a:p>
          <a:p>
            <a:r>
              <a:rPr lang="en-US" dirty="0" smtClean="0"/>
              <a:t>                                                                                                          Maria </a:t>
            </a:r>
            <a:r>
              <a:rPr lang="en-US" dirty="0" err="1" smtClean="0"/>
              <a:t>Pleshkova</a:t>
            </a:r>
            <a:endParaRPr lang="en-US" dirty="0" smtClean="0"/>
          </a:p>
          <a:p>
            <a:r>
              <a:rPr lang="en-US" dirty="0" smtClean="0"/>
              <a:t>                                                                                                          </a:t>
            </a:r>
            <a:r>
              <a:rPr lang="en-US" dirty="0" err="1" smtClean="0"/>
              <a:t>Farida</a:t>
            </a:r>
            <a:r>
              <a:rPr lang="ru-RU" dirty="0" smtClean="0"/>
              <a:t> </a:t>
            </a:r>
            <a:r>
              <a:rPr lang="en-US" dirty="0" err="1" smtClean="0"/>
              <a:t>Abdualimova</a:t>
            </a:r>
            <a:r>
              <a:rPr lang="en-US" dirty="0" smtClean="0"/>
              <a:t>, </a:t>
            </a:r>
          </a:p>
          <a:p>
            <a:r>
              <a:rPr lang="en-US" dirty="0" smtClean="0"/>
              <a:t>                                                                                                                               Grade </a:t>
            </a:r>
            <a:r>
              <a:rPr lang="ru-RU" dirty="0" smtClean="0"/>
              <a:t>11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crocodile?</a:t>
            </a:r>
            <a:endParaRPr lang="ru-RU" dirty="0"/>
          </a:p>
        </p:txBody>
      </p:sp>
      <p:sp>
        <p:nvSpPr>
          <p:cNvPr id="3" name="Содержимое 2"/>
          <p:cNvSpPr>
            <a:spLocks noGrp="1"/>
          </p:cNvSpPr>
          <p:nvPr>
            <p:ph idx="1"/>
          </p:nvPr>
        </p:nvSpPr>
        <p:spPr/>
        <p:txBody>
          <a:bodyPr/>
          <a:lstStyle/>
          <a:p>
            <a:endParaRPr lang="ru-RU" dirty="0"/>
          </a:p>
        </p:txBody>
      </p:sp>
      <p:pic>
        <p:nvPicPr>
          <p:cNvPr id="4" name="Picture 4" descr="C:\Documents and Settings\Администратор\Мои документы\00083q4s.jpg"/>
          <p:cNvPicPr>
            <a:picLocks noChangeAspect="1" noChangeArrowheads="1"/>
          </p:cNvPicPr>
          <p:nvPr/>
        </p:nvPicPr>
        <p:blipFill>
          <a:blip r:embed="rId2"/>
          <a:srcRect/>
          <a:stretch>
            <a:fillRect/>
          </a:stretch>
        </p:blipFill>
        <p:spPr bwMode="auto">
          <a:xfrm>
            <a:off x="4464772" y="3357562"/>
            <a:ext cx="3774352" cy="2514601"/>
          </a:xfrm>
          <a:prstGeom prst="rect">
            <a:avLst/>
          </a:prstGeom>
          <a:noFill/>
        </p:spPr>
      </p:pic>
      <p:pic>
        <p:nvPicPr>
          <p:cNvPr id="6" name="Рисунок 5" descr="C:\Documents and Settings\Администратор\Мои документы\IMG_3454.jpg"/>
          <p:cNvPicPr/>
          <p:nvPr/>
        </p:nvPicPr>
        <p:blipFill>
          <a:blip r:embed="rId3" cstate="print"/>
          <a:srcRect/>
          <a:stretch>
            <a:fillRect/>
          </a:stretch>
        </p:blipFill>
        <p:spPr bwMode="auto">
          <a:xfrm>
            <a:off x="785786" y="1643050"/>
            <a:ext cx="4000528" cy="33898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A Tortoise</a:t>
            </a:r>
            <a:endParaRPr lang="ru-RU" dirty="0"/>
          </a:p>
        </p:txBody>
      </p:sp>
      <p:pic>
        <p:nvPicPr>
          <p:cNvPr id="3074" name="Picture 2" descr="C:\Documents and Settings\Администратор\Мои документы\000890sx.jpg"/>
          <p:cNvPicPr>
            <a:picLocks noChangeAspect="1" noChangeArrowheads="1"/>
          </p:cNvPicPr>
          <p:nvPr/>
        </p:nvPicPr>
        <p:blipFill>
          <a:blip r:embed="rId2"/>
          <a:srcRect/>
          <a:stretch>
            <a:fillRect/>
          </a:stretch>
        </p:blipFill>
        <p:spPr bwMode="auto">
          <a:xfrm>
            <a:off x="642910" y="3071810"/>
            <a:ext cx="4484774" cy="3000377"/>
          </a:xfrm>
          <a:prstGeom prst="rect">
            <a:avLst/>
          </a:prstGeom>
          <a:noFill/>
        </p:spPr>
      </p:pic>
      <p:pic>
        <p:nvPicPr>
          <p:cNvPr id="3075" name="Picture 3" descr="C:\Documents and Settings\Администратор\Мои документы\0008543x.jpg"/>
          <p:cNvPicPr>
            <a:picLocks noChangeAspect="1" noChangeArrowheads="1"/>
          </p:cNvPicPr>
          <p:nvPr/>
        </p:nvPicPr>
        <p:blipFill>
          <a:blip r:embed="rId3"/>
          <a:srcRect/>
          <a:stretch>
            <a:fillRect/>
          </a:stretch>
        </p:blipFill>
        <p:spPr bwMode="auto">
          <a:xfrm>
            <a:off x="5500694" y="1500174"/>
            <a:ext cx="3333757" cy="5000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diamond(in)">
                                      <p:cBhvr>
                                        <p:cTn id="11"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 Frog</a:t>
            </a:r>
            <a:r>
              <a:rPr lang="ru-RU" dirty="0" smtClean="0"/>
              <a:t> </a:t>
            </a:r>
            <a:endParaRPr lang="ru-RU" dirty="0"/>
          </a:p>
        </p:txBody>
      </p:sp>
      <p:sp>
        <p:nvSpPr>
          <p:cNvPr id="3" name="Содержимое 2"/>
          <p:cNvSpPr>
            <a:spLocks noGrp="1"/>
          </p:cNvSpPr>
          <p:nvPr>
            <p:ph idx="1"/>
          </p:nvPr>
        </p:nvSpPr>
        <p:spPr/>
        <p:txBody>
          <a:bodyPr/>
          <a:lstStyle/>
          <a:p>
            <a:r>
              <a:rPr lang="en-US" dirty="0" smtClean="0"/>
              <a:t>One of the stones</a:t>
            </a:r>
            <a:r>
              <a:rPr lang="ru-RU" dirty="0" smtClean="0"/>
              <a:t> </a:t>
            </a:r>
            <a:r>
              <a:rPr lang="ru-RU" dirty="0" err="1" smtClean="0"/>
              <a:t>is</a:t>
            </a:r>
            <a:r>
              <a:rPr lang="ru-RU" dirty="0" smtClean="0"/>
              <a:t> </a:t>
            </a:r>
            <a:r>
              <a:rPr lang="ru-RU" dirty="0" err="1" smtClean="0"/>
              <a:t>very</a:t>
            </a:r>
            <a:r>
              <a:rPr lang="ru-RU" dirty="0" smtClean="0"/>
              <a:t> </a:t>
            </a:r>
            <a:r>
              <a:rPr lang="ru-RU" dirty="0" err="1" smtClean="0"/>
              <a:t>similar</a:t>
            </a:r>
            <a:r>
              <a:rPr lang="ru-RU" dirty="0" smtClean="0"/>
              <a:t> </a:t>
            </a:r>
            <a:r>
              <a:rPr lang="ru-RU" dirty="0" err="1" smtClean="0"/>
              <a:t>to</a:t>
            </a:r>
            <a:r>
              <a:rPr lang="ru-RU" dirty="0" smtClean="0"/>
              <a:t> </a:t>
            </a:r>
            <a:r>
              <a:rPr lang="ru-RU" dirty="0" err="1" smtClean="0"/>
              <a:t>hidden</a:t>
            </a:r>
            <a:r>
              <a:rPr lang="ru-RU" dirty="0" smtClean="0"/>
              <a:t> </a:t>
            </a:r>
            <a:r>
              <a:rPr lang="ru-RU" dirty="0" err="1" smtClean="0"/>
              <a:t>in</a:t>
            </a:r>
            <a:r>
              <a:rPr lang="ru-RU" dirty="0" smtClean="0"/>
              <a:t> </a:t>
            </a:r>
            <a:r>
              <a:rPr lang="ru-RU" dirty="0" err="1" smtClean="0"/>
              <a:t>the</a:t>
            </a:r>
            <a:r>
              <a:rPr lang="ru-RU" dirty="0" smtClean="0"/>
              <a:t> </a:t>
            </a:r>
            <a:r>
              <a:rPr lang="ru-RU" dirty="0" err="1" smtClean="0"/>
              <a:t>grass</a:t>
            </a:r>
            <a:r>
              <a:rPr lang="ru-RU" dirty="0" smtClean="0"/>
              <a:t> </a:t>
            </a:r>
            <a:r>
              <a:rPr lang="ru-RU" dirty="0" err="1" smtClean="0"/>
              <a:t>frog</a:t>
            </a:r>
            <a:r>
              <a:rPr lang="ru-RU" dirty="0" smtClean="0"/>
              <a:t>.</a:t>
            </a:r>
          </a:p>
          <a:p>
            <a:r>
              <a:rPr lang="en-US" dirty="0" smtClean="0"/>
              <a:t> Villagers</a:t>
            </a:r>
            <a:r>
              <a:rPr lang="ru-RU" dirty="0" smtClean="0"/>
              <a:t> </a:t>
            </a:r>
            <a:r>
              <a:rPr lang="ru-RU" dirty="0" err="1" smtClean="0"/>
              <a:t>were</a:t>
            </a:r>
            <a:r>
              <a:rPr lang="ru-RU" dirty="0" smtClean="0"/>
              <a:t> </a:t>
            </a:r>
            <a:r>
              <a:rPr lang="ru-RU" dirty="0" err="1" smtClean="0"/>
              <a:t>told</a:t>
            </a:r>
            <a:r>
              <a:rPr lang="ru-RU" dirty="0" smtClean="0"/>
              <a:t> </a:t>
            </a:r>
            <a:r>
              <a:rPr lang="ru-RU" dirty="0" err="1" smtClean="0"/>
              <a:t>that</a:t>
            </a:r>
            <a:r>
              <a:rPr lang="ru-RU" dirty="0" smtClean="0"/>
              <a:t> </a:t>
            </a:r>
            <a:r>
              <a:rPr lang="ru-RU" dirty="0" err="1" smtClean="0"/>
              <a:t>you</a:t>
            </a:r>
            <a:r>
              <a:rPr lang="ru-RU" dirty="0" smtClean="0"/>
              <a:t> </a:t>
            </a:r>
            <a:r>
              <a:rPr lang="ru-RU" dirty="0" err="1" smtClean="0"/>
              <a:t>make</a:t>
            </a:r>
            <a:r>
              <a:rPr lang="ru-RU" dirty="0" smtClean="0"/>
              <a:t> </a:t>
            </a:r>
            <a:r>
              <a:rPr lang="ru-RU" dirty="0" err="1" smtClean="0"/>
              <a:t>a</a:t>
            </a:r>
            <a:r>
              <a:rPr lang="ru-RU" dirty="0" smtClean="0"/>
              <a:t> </a:t>
            </a:r>
            <a:r>
              <a:rPr lang="ru-RU" dirty="0" err="1" smtClean="0"/>
              <a:t>wish</a:t>
            </a:r>
            <a:r>
              <a:rPr lang="ru-RU" dirty="0" smtClean="0"/>
              <a:t> </a:t>
            </a:r>
            <a:r>
              <a:rPr lang="ru-RU" dirty="0" err="1" smtClean="0"/>
              <a:t>here</a:t>
            </a:r>
            <a:r>
              <a:rPr lang="ru-RU" dirty="0" smtClean="0"/>
              <a:t>. </a:t>
            </a:r>
            <a:r>
              <a:rPr lang="ru-RU" dirty="0" err="1" smtClean="0"/>
              <a:t>You</a:t>
            </a:r>
            <a:r>
              <a:rPr lang="ru-RU" dirty="0" smtClean="0"/>
              <a:t> </a:t>
            </a:r>
            <a:r>
              <a:rPr lang="ru-RU" dirty="0" err="1" smtClean="0"/>
              <a:t>must</a:t>
            </a:r>
            <a:r>
              <a:rPr lang="ru-RU" dirty="0" smtClean="0"/>
              <a:t>  </a:t>
            </a:r>
            <a:r>
              <a:rPr lang="ru-RU" dirty="0" err="1" smtClean="0"/>
              <a:t>rub</a:t>
            </a:r>
            <a:r>
              <a:rPr lang="ru-RU" dirty="0" smtClean="0"/>
              <a:t> "</a:t>
            </a:r>
            <a:r>
              <a:rPr lang="ru-RU" dirty="0" err="1" smtClean="0"/>
              <a:t>frog</a:t>
            </a:r>
            <a:r>
              <a:rPr lang="ru-RU" dirty="0" smtClean="0"/>
              <a:t>" </a:t>
            </a:r>
            <a:r>
              <a:rPr lang="ru-RU" dirty="0" err="1" smtClean="0"/>
              <a:t>back</a:t>
            </a:r>
            <a:r>
              <a:rPr lang="ru-RU" dirty="0" smtClean="0"/>
              <a:t>. </a:t>
            </a:r>
          </a:p>
          <a:p>
            <a:endParaRPr lang="ru-RU" dirty="0"/>
          </a:p>
        </p:txBody>
      </p:sp>
      <p:pic>
        <p:nvPicPr>
          <p:cNvPr id="4" name="Рисунок 3" descr="C:\Documents and Settings\Администратор\Мои документы\DSC09591.jpg"/>
          <p:cNvPicPr/>
          <p:nvPr/>
        </p:nvPicPr>
        <p:blipFill>
          <a:blip r:embed="rId2" cstate="print"/>
          <a:srcRect/>
          <a:stretch>
            <a:fillRect/>
          </a:stretch>
        </p:blipFill>
        <p:spPr bwMode="auto">
          <a:xfrm>
            <a:off x="4643406" y="3779776"/>
            <a:ext cx="4500594" cy="3078224"/>
          </a:xfrm>
          <a:prstGeom prst="rect">
            <a:avLst/>
          </a:prstGeom>
          <a:noFill/>
          <a:ln w="9525">
            <a:noFill/>
            <a:miter lim="800000"/>
            <a:headEnd/>
            <a:tailEnd/>
          </a:ln>
        </p:spPr>
      </p:pic>
      <p:pic>
        <p:nvPicPr>
          <p:cNvPr id="11266" name="Рисунок 11" descr="http://ngsimbirsk.ucoz.ru/_nw/1/17449.jpg"/>
          <p:cNvPicPr>
            <a:picLocks noChangeAspect="1" noChangeArrowheads="1"/>
          </p:cNvPicPr>
          <p:nvPr/>
        </p:nvPicPr>
        <p:blipFill>
          <a:blip r:embed="rId3"/>
          <a:srcRect/>
          <a:stretch>
            <a:fillRect/>
          </a:stretch>
        </p:blipFill>
        <p:spPr bwMode="auto">
          <a:xfrm>
            <a:off x="1071538" y="3714752"/>
            <a:ext cx="2274888" cy="3370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amond(in)">
                                      <p:cBhvr>
                                        <p:cTn id="11"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smtClean="0"/>
              <a:t>Unique species of ferns, mosses and lichens was found in this place. In the forest there is a  sand, which is very similar to the sea one. Perhaps </a:t>
            </a:r>
            <a:r>
              <a:rPr lang="en-US" sz="2800" dirty="0" err="1" smtClean="0"/>
              <a:t>Kuchura</a:t>
            </a:r>
            <a:r>
              <a:rPr lang="en-US" sz="2800" dirty="0" smtClean="0"/>
              <a:t> was the sea  floor millions  years ago?</a:t>
            </a:r>
            <a:r>
              <a:rPr lang="ru-RU" sz="2800" dirty="0" smtClean="0"/>
              <a:t/>
            </a:r>
            <a:br>
              <a:rPr lang="ru-RU" sz="2800" dirty="0" smtClean="0"/>
            </a:br>
            <a:endParaRPr lang="ru-RU" sz="2800" dirty="0"/>
          </a:p>
        </p:txBody>
      </p:sp>
      <p:sp>
        <p:nvSpPr>
          <p:cNvPr id="5" name="Содержимое 4"/>
          <p:cNvSpPr>
            <a:spLocks noGrp="1"/>
          </p:cNvSpPr>
          <p:nvPr>
            <p:ph idx="1"/>
          </p:nvPr>
        </p:nvSpPr>
        <p:spPr/>
        <p:txBody>
          <a:bodyPr/>
          <a:lstStyle/>
          <a:p>
            <a:r>
              <a:rPr lang="en-US" dirty="0" smtClean="0"/>
              <a:t> </a:t>
            </a:r>
            <a:endParaRPr lang="ru-RU" dirty="0"/>
          </a:p>
        </p:txBody>
      </p:sp>
      <p:pic>
        <p:nvPicPr>
          <p:cNvPr id="6" name="Picture 2" descr="C:\Documents and Settings\Администратор\Мои документы\0008cs1e.jpg"/>
          <p:cNvPicPr>
            <a:picLocks noChangeAspect="1" noChangeArrowheads="1"/>
          </p:cNvPicPr>
          <p:nvPr/>
        </p:nvPicPr>
        <p:blipFill>
          <a:blip r:embed="rId2"/>
          <a:srcRect/>
          <a:stretch>
            <a:fillRect/>
          </a:stretch>
        </p:blipFill>
        <p:spPr bwMode="auto">
          <a:xfrm>
            <a:off x="4357686" y="2714620"/>
            <a:ext cx="5143504" cy="3441077"/>
          </a:xfrm>
          <a:prstGeom prst="rect">
            <a:avLst/>
          </a:prstGeom>
          <a:noFill/>
        </p:spPr>
      </p:pic>
      <p:pic>
        <p:nvPicPr>
          <p:cNvPr id="4099" name="Picture 3" descr="C:\Documents and Settings\Администратор\Мои документы\0008f2z2.jpg"/>
          <p:cNvPicPr>
            <a:picLocks noChangeAspect="1" noChangeArrowheads="1"/>
          </p:cNvPicPr>
          <p:nvPr/>
        </p:nvPicPr>
        <p:blipFill>
          <a:blip r:embed="rId3"/>
          <a:srcRect/>
          <a:stretch>
            <a:fillRect/>
          </a:stretch>
        </p:blipFill>
        <p:spPr bwMode="auto">
          <a:xfrm>
            <a:off x="857224" y="2714620"/>
            <a:ext cx="5024695" cy="3361592"/>
          </a:xfrm>
          <a:prstGeom prst="rect">
            <a:avLst/>
          </a:prstGeom>
          <a:noFill/>
        </p:spPr>
      </p:pic>
      <p:pic>
        <p:nvPicPr>
          <p:cNvPr id="4101" name="Picture 5" descr="C:\Documents and Settings\Администратор\Мои документы\0_d4ea_cc23a06d_L.jpg"/>
          <p:cNvPicPr>
            <a:picLocks noChangeAspect="1" noChangeArrowheads="1"/>
          </p:cNvPicPr>
          <p:nvPr/>
        </p:nvPicPr>
        <p:blipFill>
          <a:blip r:embed="rId4"/>
          <a:srcRect/>
          <a:stretch>
            <a:fillRect/>
          </a:stretch>
        </p:blipFill>
        <p:spPr bwMode="auto">
          <a:xfrm>
            <a:off x="4500562" y="2555847"/>
            <a:ext cx="2714644" cy="3619525"/>
          </a:xfrm>
          <a:prstGeom prst="rect">
            <a:avLst/>
          </a:prstGeom>
          <a:noFill/>
        </p:spPr>
      </p:pic>
      <p:pic>
        <p:nvPicPr>
          <p:cNvPr id="2050" name="Picture 2" descr="K:\DSC00405.JPG"/>
          <p:cNvPicPr>
            <a:picLocks noChangeAspect="1" noChangeArrowheads="1"/>
          </p:cNvPicPr>
          <p:nvPr/>
        </p:nvPicPr>
        <p:blipFill>
          <a:blip r:embed="rId5" cstate="print"/>
          <a:srcRect/>
          <a:stretch>
            <a:fillRect/>
          </a:stretch>
        </p:blipFill>
        <p:spPr bwMode="auto">
          <a:xfrm>
            <a:off x="571472" y="285728"/>
            <a:ext cx="3152182" cy="42029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amond(in)">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diamond(in)">
                                      <p:cBhvr>
                                        <p:cTn id="17" dur="20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Living thing</a:t>
            </a:r>
            <a:endParaRPr lang="ru-RU" dirty="0"/>
          </a:p>
        </p:txBody>
      </p:sp>
      <p:sp>
        <p:nvSpPr>
          <p:cNvPr id="3" name="Содержимое 2"/>
          <p:cNvSpPr>
            <a:spLocks noGrp="1"/>
          </p:cNvSpPr>
          <p:nvPr>
            <p:ph idx="1"/>
          </p:nvPr>
        </p:nvSpPr>
        <p:spPr/>
        <p:txBody>
          <a:bodyPr/>
          <a:lstStyle/>
          <a:p>
            <a:r>
              <a:rPr lang="en-US" dirty="0" smtClean="0"/>
              <a:t>There are </a:t>
            </a:r>
            <a:r>
              <a:rPr lang="en-US" dirty="0" err="1" smtClean="0"/>
              <a:t>differents</a:t>
            </a:r>
            <a:r>
              <a:rPr lang="en-US" dirty="0" smtClean="0"/>
              <a:t> kind of butterflies and a lot of flowers here.</a:t>
            </a:r>
            <a:endParaRPr lang="ru-RU" dirty="0"/>
          </a:p>
        </p:txBody>
      </p:sp>
      <p:pic>
        <p:nvPicPr>
          <p:cNvPr id="4" name="Picture 4" descr="C:\Documents and Settings\Администратор\Мои документы\0008y991.jpg"/>
          <p:cNvPicPr>
            <a:picLocks noChangeAspect="1" noChangeArrowheads="1"/>
          </p:cNvPicPr>
          <p:nvPr/>
        </p:nvPicPr>
        <p:blipFill>
          <a:blip r:embed="rId2" cstate="print"/>
          <a:srcRect/>
          <a:stretch>
            <a:fillRect/>
          </a:stretch>
        </p:blipFill>
        <p:spPr bwMode="auto">
          <a:xfrm>
            <a:off x="3643306" y="3857628"/>
            <a:ext cx="1863442" cy="2786082"/>
          </a:xfrm>
          <a:prstGeom prst="rect">
            <a:avLst/>
          </a:prstGeom>
          <a:noFill/>
        </p:spPr>
      </p:pic>
      <p:pic>
        <p:nvPicPr>
          <p:cNvPr id="5122" name="Picture 2" descr="C:\Documents and Settings\Администратор\Мои документы\0008w1ac.jpg"/>
          <p:cNvPicPr>
            <a:picLocks noChangeAspect="1" noChangeArrowheads="1"/>
          </p:cNvPicPr>
          <p:nvPr/>
        </p:nvPicPr>
        <p:blipFill>
          <a:blip r:embed="rId3" cstate="print"/>
          <a:srcRect/>
          <a:stretch>
            <a:fillRect/>
          </a:stretch>
        </p:blipFill>
        <p:spPr bwMode="auto">
          <a:xfrm>
            <a:off x="571472" y="4000504"/>
            <a:ext cx="1663700" cy="2486794"/>
          </a:xfrm>
          <a:prstGeom prst="rect">
            <a:avLst/>
          </a:prstGeom>
          <a:noFill/>
        </p:spPr>
      </p:pic>
      <p:pic>
        <p:nvPicPr>
          <p:cNvPr id="1026" name="Picture 2" descr="бабочки 2"/>
          <p:cNvPicPr>
            <a:picLocks noChangeAspect="1" noChangeArrowheads="1"/>
          </p:cNvPicPr>
          <p:nvPr/>
        </p:nvPicPr>
        <p:blipFill>
          <a:blip r:embed="rId4"/>
          <a:srcRect l="23114"/>
          <a:stretch>
            <a:fillRect/>
          </a:stretch>
        </p:blipFill>
        <p:spPr bwMode="auto">
          <a:xfrm>
            <a:off x="2000232" y="2786058"/>
            <a:ext cx="1928826" cy="2507769"/>
          </a:xfrm>
          <a:prstGeom prst="rect">
            <a:avLst/>
          </a:prstGeom>
          <a:noFill/>
          <a:ln w="9525">
            <a:noFill/>
            <a:miter lim="800000"/>
            <a:headEnd/>
            <a:tailEnd/>
          </a:ln>
        </p:spPr>
      </p:pic>
      <p:pic>
        <p:nvPicPr>
          <p:cNvPr id="1027" name="Picture 3" descr="скрип"/>
          <p:cNvPicPr>
            <a:picLocks noChangeAspect="1" noChangeArrowheads="1"/>
          </p:cNvPicPr>
          <p:nvPr/>
        </p:nvPicPr>
        <p:blipFill>
          <a:blip r:embed="rId5"/>
          <a:srcRect l="17230" r="11670" b="8916"/>
          <a:stretch>
            <a:fillRect/>
          </a:stretch>
        </p:blipFill>
        <p:spPr bwMode="auto">
          <a:xfrm>
            <a:off x="5000628" y="2285992"/>
            <a:ext cx="1743080" cy="2229958"/>
          </a:xfrm>
          <a:prstGeom prst="rect">
            <a:avLst/>
          </a:prstGeom>
          <a:noFill/>
          <a:ln w="9525">
            <a:noFill/>
            <a:miter lim="800000"/>
            <a:headEnd/>
            <a:tailEnd/>
          </a:ln>
        </p:spPr>
      </p:pic>
      <p:pic>
        <p:nvPicPr>
          <p:cNvPr id="1028" name="Picture 4" descr="бабочки 3"/>
          <p:cNvPicPr>
            <a:picLocks noChangeAspect="1" noChangeArrowheads="1"/>
          </p:cNvPicPr>
          <p:nvPr/>
        </p:nvPicPr>
        <p:blipFill>
          <a:blip r:embed="rId6"/>
          <a:srcRect l="11320" r="8229"/>
          <a:stretch>
            <a:fillRect/>
          </a:stretch>
        </p:blipFill>
        <p:spPr bwMode="auto">
          <a:xfrm>
            <a:off x="5756660" y="4357694"/>
            <a:ext cx="1891610" cy="2347919"/>
          </a:xfrm>
          <a:prstGeom prst="rect">
            <a:avLst/>
          </a:prstGeom>
          <a:noFill/>
          <a:ln w="9525">
            <a:noFill/>
            <a:miter lim="800000"/>
            <a:headEnd/>
            <a:tailEnd/>
          </a:ln>
        </p:spPr>
      </p:pic>
      <p:pic>
        <p:nvPicPr>
          <p:cNvPr id="1029" name="Picture 5" descr="бабочка"/>
          <p:cNvPicPr>
            <a:picLocks noChangeAspect="1" noChangeArrowheads="1"/>
          </p:cNvPicPr>
          <p:nvPr/>
        </p:nvPicPr>
        <p:blipFill>
          <a:blip r:embed="rId7"/>
          <a:srcRect l="8395" r="25146"/>
          <a:stretch>
            <a:fillRect/>
          </a:stretch>
        </p:blipFill>
        <p:spPr bwMode="auto">
          <a:xfrm>
            <a:off x="7099129" y="2285992"/>
            <a:ext cx="1770257" cy="2428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12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amond(in)">
                                      <p:cBhvr>
                                        <p:cTn id="28" dur="20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 calcmode="lin" valueType="num">
                                      <p:cBhvr additive="base">
                                        <p:cTn id="39" dur="500" fill="hold"/>
                                        <p:tgtEl>
                                          <p:spTgt spid="1029"/>
                                        </p:tgtEl>
                                        <p:attrNameLst>
                                          <p:attrName>ppt_x</p:attrName>
                                        </p:attrNameLst>
                                      </p:cBhvr>
                                      <p:tavLst>
                                        <p:tav tm="0">
                                          <p:val>
                                            <p:strVal val="#ppt_x"/>
                                          </p:val>
                                        </p:tav>
                                        <p:tav tm="100000">
                                          <p:val>
                                            <p:strVal val="#ppt_x"/>
                                          </p:val>
                                        </p:tav>
                                      </p:tavLst>
                                    </p:anim>
                                    <p:anim calcmode="lin" valueType="num">
                                      <p:cBhvr additive="base">
                                        <p:cTn id="4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Another opinion</a:t>
            </a:r>
            <a:endParaRPr lang="ru-RU" dirty="0"/>
          </a:p>
        </p:txBody>
      </p:sp>
      <p:sp>
        <p:nvSpPr>
          <p:cNvPr id="3" name="Содержимое 2"/>
          <p:cNvSpPr>
            <a:spLocks noGrp="1"/>
          </p:cNvSpPr>
          <p:nvPr>
            <p:ph idx="1"/>
          </p:nvPr>
        </p:nvSpPr>
        <p:spPr/>
        <p:txBody>
          <a:bodyPr/>
          <a:lstStyle/>
          <a:p>
            <a:r>
              <a:rPr lang="en-US" dirty="0" smtClean="0"/>
              <a:t>It is said that giants lived here.  There were found traces of their presence on the ground.</a:t>
            </a:r>
            <a:endParaRPr lang="ru-RU" dirty="0" smtClean="0"/>
          </a:p>
          <a:p>
            <a:r>
              <a:rPr lang="en-US" dirty="0" smtClean="0"/>
              <a:t>Manuscripts of living on the banks of the Volga giants first appeared in 992. An </a:t>
            </a:r>
            <a:r>
              <a:rPr lang="en-US" dirty="0" err="1" smtClean="0"/>
              <a:t>arab</a:t>
            </a:r>
            <a:r>
              <a:rPr lang="en-US" dirty="0" smtClean="0"/>
              <a:t> diplomat Ahmad </a:t>
            </a:r>
            <a:r>
              <a:rPr lang="en-US" dirty="0" err="1" smtClean="0"/>
              <a:t>ibn</a:t>
            </a:r>
            <a:r>
              <a:rPr lang="en-US" dirty="0" smtClean="0"/>
              <a:t> </a:t>
            </a:r>
            <a:r>
              <a:rPr lang="en-US" dirty="0" err="1" smtClean="0"/>
              <a:t>Fadlan</a:t>
            </a:r>
            <a:r>
              <a:rPr lang="en-US" dirty="0" smtClean="0"/>
              <a:t> was the author of this manuscripts. </a:t>
            </a:r>
            <a:endParaRPr lang="ru-RU" dirty="0"/>
          </a:p>
        </p:txBody>
      </p:sp>
      <p:sp>
        <p:nvSpPr>
          <p:cNvPr id="5" name="Прямоугольник 4"/>
          <p:cNvSpPr/>
          <p:nvPr/>
        </p:nvSpPr>
        <p:spPr>
          <a:xfrm>
            <a:off x="571472" y="4857760"/>
            <a:ext cx="5214942" cy="954107"/>
          </a:xfrm>
          <a:prstGeom prst="rect">
            <a:avLst/>
          </a:prstGeom>
        </p:spPr>
        <p:txBody>
          <a:bodyPr wrap="square">
            <a:spAutoFit/>
          </a:bodyPr>
          <a:lstStyle/>
          <a:p>
            <a:r>
              <a:rPr lang="ru-RU" sz="2800" dirty="0" smtClean="0"/>
              <a:t>«</a:t>
            </a:r>
            <a:r>
              <a:rPr lang="en-US" sz="2800" dirty="0" smtClean="0"/>
              <a:t>This is tables and chairs for giants</a:t>
            </a:r>
            <a:r>
              <a:rPr lang="ru-RU" sz="2800" dirty="0" smtClean="0"/>
              <a:t>», - </a:t>
            </a:r>
            <a:r>
              <a:rPr lang="en-US" sz="2800" dirty="0" smtClean="0"/>
              <a:t>said old people</a:t>
            </a:r>
            <a:r>
              <a:rPr lang="ru-RU" sz="2800" dirty="0" smtClean="0"/>
              <a:t>. </a:t>
            </a:r>
            <a:endParaRPr lang="ru-RU" sz="2800" dirty="0"/>
          </a:p>
        </p:txBody>
      </p:sp>
      <p:pic>
        <p:nvPicPr>
          <p:cNvPr id="6" name="Рисунок 10" descr="http://ngsimbirsk.ucoz.ru/_nw/1/49024.jpg"/>
          <p:cNvPicPr>
            <a:picLocks noChangeAspect="1" noChangeArrowheads="1"/>
          </p:cNvPicPr>
          <p:nvPr/>
        </p:nvPicPr>
        <p:blipFill>
          <a:blip r:embed="rId2"/>
          <a:srcRect/>
          <a:stretch>
            <a:fillRect/>
          </a:stretch>
        </p:blipFill>
        <p:spPr bwMode="auto">
          <a:xfrm>
            <a:off x="6858016" y="4214817"/>
            <a:ext cx="1681237" cy="2635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en-US" sz="3200" dirty="0" smtClean="0"/>
              <a:t>Alexander </a:t>
            </a:r>
            <a:r>
              <a:rPr lang="en-US" sz="3200" dirty="0" err="1" smtClean="0"/>
              <a:t>Markelov</a:t>
            </a:r>
            <a:r>
              <a:rPr lang="en-US" sz="3200" dirty="0" smtClean="0"/>
              <a:t>, a pensioner from </a:t>
            </a:r>
            <a:r>
              <a:rPr lang="en-US" sz="3200" dirty="0" err="1" smtClean="0"/>
              <a:t>Mikhaylovka</a:t>
            </a:r>
            <a:r>
              <a:rPr lang="en-US" sz="3200" dirty="0" smtClean="0"/>
              <a:t>, said journalists how he was a personally witness of how the great stone was founded in the garden. A bulldozer accidentally dug up the bones of giant men when 60-years pensioner</a:t>
            </a:r>
          </a:p>
          <a:p>
            <a:pPr>
              <a:buNone/>
            </a:pPr>
            <a:r>
              <a:rPr lang="en-US" sz="3200" dirty="0" smtClean="0"/>
              <a:t>    planned to dig his cellar</a:t>
            </a:r>
          </a:p>
          <a:p>
            <a:pPr>
              <a:buNone/>
            </a:pPr>
            <a:r>
              <a:rPr lang="en-US" sz="3200" dirty="0" smtClean="0"/>
              <a:t>    near his house.</a:t>
            </a:r>
            <a:endParaRPr lang="ru-RU" sz="3200" dirty="0" smtClean="0"/>
          </a:p>
          <a:p>
            <a:endParaRPr lang="ru-RU" dirty="0"/>
          </a:p>
        </p:txBody>
      </p:sp>
      <p:pic>
        <p:nvPicPr>
          <p:cNvPr id="4" name="Picture 2" descr="K:\могила.jpg"/>
          <p:cNvPicPr>
            <a:picLocks noChangeAspect="1" noChangeArrowheads="1"/>
          </p:cNvPicPr>
          <p:nvPr/>
        </p:nvPicPr>
        <p:blipFill>
          <a:blip r:embed="rId2"/>
          <a:srcRect/>
          <a:stretch>
            <a:fillRect/>
          </a:stretch>
        </p:blipFill>
        <p:spPr bwMode="auto">
          <a:xfrm>
            <a:off x="6000760" y="4572008"/>
            <a:ext cx="2714612" cy="20269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133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3333"/>
                </a:solidFill>
                <a:effectLst/>
                <a:latin typeface="Arial" pitchFamily="34" charset="0"/>
                <a:ea typeface="Times New Roman" pitchFamily="18" charset="0"/>
                <a:cs typeface="Arial" pitchFamily="34" charset="0"/>
              </a:rPr>
              <a:t>  Alexander Markelov, a pensioner from Mikhaylovka, said journalists how he was a personally witness of how the great stone was founded in the garden. A bulldozer accidentally dug up the bones of giant men when 60-years pensioner planned to dig his cellar near his house.</a:t>
            </a:r>
            <a:endParaRPr kumimoji="0" lang="en-US" sz="1800" b="0" i="0" u="none" strike="noStrike" cap="none" normalizeH="0" baseline="0" smtClean="0">
              <a:ln>
                <a:noFill/>
              </a:ln>
              <a:solidFill>
                <a:schemeClr val="tx1"/>
              </a:solidFill>
              <a:effectLst/>
              <a:latin typeface="Arial" pitchFamily="34" charset="0"/>
            </a:endParaRPr>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33333"/>
                </a:solidFill>
                <a:effectLst/>
                <a:latin typeface="Arial" pitchFamily="34" charset="0"/>
                <a:ea typeface="Times New Roman" pitchFamily="18" charset="0"/>
                <a:cs typeface="Arial" pitchFamily="34" charset="0"/>
              </a:rPr>
              <a:t>  Alexander Markelov, a pensioner from Mikhaylovka, said journalists how he was a personally witness of how the great stone was founded in the garden. A bulldozer accidentally dug up the bones of giant men when 60-years pensioner planned to dig his cellar near his house.</a:t>
            </a:r>
            <a:endParaRPr kumimoji="0" lang="en-US" sz="1800" b="0" i="0" u="none" strike="noStrike" cap="none" normalizeH="0" baseline="0" smtClean="0">
              <a:ln>
                <a:noFill/>
              </a:ln>
              <a:solidFill>
                <a:schemeClr val="tx1"/>
              </a:solidFill>
              <a:effectLst/>
              <a:latin typeface="Arial" pitchFamily="34" charset="0"/>
            </a:endParaRPr>
          </a:p>
        </p:txBody>
      </p:sp>
      <p:sp>
        <p:nvSpPr>
          <p:cNvPr id="7" name="Содержимое 6"/>
          <p:cNvSpPr>
            <a:spLocks noGrp="1"/>
          </p:cNvSpPr>
          <p:nvPr>
            <p:ph idx="1"/>
          </p:nvPr>
        </p:nvSpPr>
        <p:spPr/>
        <p:txBody>
          <a:bodyPr>
            <a:normAutofit fontScale="92500" lnSpcReduction="20000"/>
          </a:bodyPr>
          <a:lstStyle/>
          <a:p>
            <a:r>
              <a:rPr lang="en-US" dirty="0" smtClean="0"/>
              <a:t>And, indeed, about 20 meters </a:t>
            </a:r>
            <a:endParaRPr lang="ru-RU" dirty="0" smtClean="0"/>
          </a:p>
          <a:p>
            <a:pPr>
              <a:buNone/>
            </a:pPr>
            <a:r>
              <a:rPr lang="en-US" dirty="0" smtClean="0"/>
              <a:t>from </a:t>
            </a:r>
            <a:r>
              <a:rPr lang="en-US" dirty="0" smtClean="0"/>
              <a:t>the house, in the thickets </a:t>
            </a:r>
            <a:r>
              <a:rPr lang="en-US" dirty="0" smtClean="0"/>
              <a:t>of</a:t>
            </a:r>
            <a:endParaRPr lang="ru-RU" dirty="0" smtClean="0"/>
          </a:p>
          <a:p>
            <a:pPr>
              <a:buNone/>
            </a:pPr>
            <a:r>
              <a:rPr lang="en-US" dirty="0" smtClean="0"/>
              <a:t>grass </a:t>
            </a:r>
            <a:r>
              <a:rPr lang="en-US" dirty="0" smtClean="0"/>
              <a:t>were three large rectangular </a:t>
            </a:r>
            <a:endParaRPr lang="ru-RU" dirty="0" smtClean="0"/>
          </a:p>
          <a:p>
            <a:pPr>
              <a:buNone/>
            </a:pPr>
            <a:r>
              <a:rPr lang="en-US" dirty="0" smtClean="0"/>
              <a:t>platys</a:t>
            </a:r>
            <a:r>
              <a:rPr lang="en-US" dirty="0" smtClean="0"/>
              <a:t>. One or two meters long and </a:t>
            </a:r>
            <a:endParaRPr lang="ru-RU" dirty="0" smtClean="0"/>
          </a:p>
          <a:p>
            <a:pPr>
              <a:buNone/>
            </a:pPr>
            <a:r>
              <a:rPr lang="en-US" dirty="0" smtClean="0"/>
              <a:t>weights </a:t>
            </a:r>
            <a:r>
              <a:rPr lang="en-US" dirty="0" smtClean="0"/>
              <a:t>of two feet. On the </a:t>
            </a:r>
            <a:r>
              <a:rPr lang="en-US" dirty="0" smtClean="0"/>
              <a:t>stone</a:t>
            </a:r>
            <a:endParaRPr lang="ru-RU" dirty="0" smtClean="0"/>
          </a:p>
          <a:p>
            <a:pPr>
              <a:buNone/>
            </a:pPr>
            <a:r>
              <a:rPr lang="en-US" dirty="0" smtClean="0"/>
              <a:t> </a:t>
            </a:r>
            <a:r>
              <a:rPr lang="en-US" dirty="0" smtClean="0"/>
              <a:t>a cross was carved. On the other </a:t>
            </a:r>
          </a:p>
          <a:p>
            <a:pPr>
              <a:buNone/>
            </a:pPr>
            <a:r>
              <a:rPr lang="en-US" dirty="0" smtClean="0"/>
              <a:t> </a:t>
            </a:r>
            <a:r>
              <a:rPr lang="en-US" dirty="0" smtClean="0"/>
              <a:t> </a:t>
            </a:r>
            <a:r>
              <a:rPr lang="en-US" dirty="0" smtClean="0"/>
              <a:t>side of this stone there were </a:t>
            </a:r>
          </a:p>
          <a:p>
            <a:pPr>
              <a:buNone/>
            </a:pPr>
            <a:r>
              <a:rPr lang="en-US" dirty="0" smtClean="0"/>
              <a:t>  </a:t>
            </a:r>
            <a:r>
              <a:rPr lang="en-US" dirty="0" smtClean="0"/>
              <a:t>some signs. </a:t>
            </a:r>
            <a:endParaRPr lang="ru-RU" dirty="0" smtClean="0"/>
          </a:p>
          <a:p>
            <a:r>
              <a:rPr lang="en-US" dirty="0" smtClean="0"/>
              <a:t>There was a carved inscription.</a:t>
            </a:r>
          </a:p>
          <a:p>
            <a:pPr>
              <a:buNone/>
            </a:pPr>
            <a:r>
              <a:rPr lang="en-US" dirty="0" smtClean="0"/>
              <a:t>     49 </a:t>
            </a:r>
            <a:r>
              <a:rPr lang="en-US" dirty="0" err="1" smtClean="0"/>
              <a:t>sm</a:t>
            </a:r>
            <a:r>
              <a:rPr lang="en-US" dirty="0" smtClean="0"/>
              <a:t> bone  was founded there. </a:t>
            </a:r>
            <a:endParaRPr lang="ru-RU" dirty="0" smtClean="0"/>
          </a:p>
          <a:p>
            <a:endParaRPr lang="ru-RU" dirty="0"/>
          </a:p>
        </p:txBody>
      </p:sp>
      <p:pic>
        <p:nvPicPr>
          <p:cNvPr id="6" name="Рисунок 13" descr="http://ngsimbirsk.ucoz.ru/_nw/1/87392.jpg"/>
          <p:cNvPicPr>
            <a:picLocks noChangeAspect="1" noChangeArrowheads="1"/>
          </p:cNvPicPr>
          <p:nvPr/>
        </p:nvPicPr>
        <p:blipFill>
          <a:blip r:embed="rId2"/>
          <a:srcRect/>
          <a:stretch>
            <a:fillRect/>
          </a:stretch>
        </p:blipFill>
        <p:spPr bwMode="auto">
          <a:xfrm>
            <a:off x="6715140" y="3714752"/>
            <a:ext cx="1934908" cy="2907155"/>
          </a:xfrm>
          <a:prstGeom prst="rect">
            <a:avLst/>
          </a:prstGeom>
          <a:noFill/>
          <a:ln w="9525">
            <a:noFill/>
            <a:miter lim="800000"/>
            <a:headEnd/>
            <a:tailEnd/>
          </a:ln>
        </p:spPr>
      </p:pic>
      <p:pic>
        <p:nvPicPr>
          <p:cNvPr id="8" name="Рисунок 9" descr="http://ngsimbirsk.ucoz.ru/_nw/1/13814.jpg"/>
          <p:cNvPicPr>
            <a:picLocks noChangeAspect="1" noChangeArrowheads="1"/>
          </p:cNvPicPr>
          <p:nvPr/>
        </p:nvPicPr>
        <p:blipFill>
          <a:blip r:embed="rId3"/>
          <a:srcRect/>
          <a:stretch>
            <a:fillRect/>
          </a:stretch>
        </p:blipFill>
        <p:spPr bwMode="auto">
          <a:xfrm>
            <a:off x="6858016" y="285728"/>
            <a:ext cx="2029665" cy="30365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200" dirty="0" smtClean="0"/>
              <a:t>Pupils from our school visited this place at once</a:t>
            </a:r>
            <a:endParaRPr lang="ru-RU" sz="3200" dirty="0"/>
          </a:p>
        </p:txBody>
      </p:sp>
      <p:pic>
        <p:nvPicPr>
          <p:cNvPr id="2050" name="Picture 2" descr="K:\фото скрипинские кучуры\100BBKDC\BKDC0114.JPG"/>
          <p:cNvPicPr>
            <a:picLocks noGrp="1" noChangeAspect="1" noChangeArrowheads="1"/>
          </p:cNvPicPr>
          <p:nvPr>
            <p:ph idx="1"/>
          </p:nvPr>
        </p:nvPicPr>
        <p:blipFill>
          <a:blip r:embed="rId2" cstate="print"/>
          <a:srcRect/>
          <a:stretch>
            <a:fillRect/>
          </a:stretch>
        </p:blipFill>
        <p:spPr bwMode="auto">
          <a:xfrm>
            <a:off x="2643174" y="1714488"/>
            <a:ext cx="5711375" cy="3827468"/>
          </a:xfrm>
          <a:prstGeom prst="rect">
            <a:avLst/>
          </a:prstGeom>
          <a:noFill/>
        </p:spPr>
      </p:pic>
      <p:pic>
        <p:nvPicPr>
          <p:cNvPr id="2051" name="Picture 3" descr="K:\фото скрипинские кучуры\100BBKDC\BKDC0113.JPG"/>
          <p:cNvPicPr>
            <a:picLocks noChangeAspect="1" noChangeArrowheads="1"/>
          </p:cNvPicPr>
          <p:nvPr/>
        </p:nvPicPr>
        <p:blipFill>
          <a:blip r:embed="rId3" cstate="print"/>
          <a:srcRect/>
          <a:stretch>
            <a:fillRect/>
          </a:stretch>
        </p:blipFill>
        <p:spPr bwMode="auto">
          <a:xfrm>
            <a:off x="642910" y="1571612"/>
            <a:ext cx="5286412" cy="3964809"/>
          </a:xfrm>
          <a:prstGeom prst="rect">
            <a:avLst/>
          </a:prstGeom>
          <a:noFill/>
        </p:spPr>
      </p:pic>
      <p:pic>
        <p:nvPicPr>
          <p:cNvPr id="5" name="Picture 2" descr="K:\фото скрипинские кучуры\100BBKDC\BKDC0100.JPG"/>
          <p:cNvPicPr>
            <a:picLocks noChangeAspect="1" noChangeArrowheads="1"/>
          </p:cNvPicPr>
          <p:nvPr/>
        </p:nvPicPr>
        <p:blipFill>
          <a:blip r:embed="rId4" cstate="print"/>
          <a:srcRect/>
          <a:stretch>
            <a:fillRect/>
          </a:stretch>
        </p:blipFill>
        <p:spPr bwMode="auto">
          <a:xfrm>
            <a:off x="3071802" y="1571612"/>
            <a:ext cx="3429024" cy="50727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diamond(in)">
                                      <p:cBhvr>
                                        <p:cTn id="11" dur="20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smtClean="0"/>
              <a:t>We liked this place very much</a:t>
            </a:r>
            <a:endParaRPr lang="ru-RU" sz="3200" dirty="0"/>
          </a:p>
        </p:txBody>
      </p:sp>
      <p:pic>
        <p:nvPicPr>
          <p:cNvPr id="3074" name="Picture 2" descr="K:\фото скрипинские кучуры\100BBKDC\BKDC0105.JPG"/>
          <p:cNvPicPr>
            <a:picLocks noGrp="1" noChangeAspect="1" noChangeArrowheads="1"/>
          </p:cNvPicPr>
          <p:nvPr>
            <p:ph idx="1"/>
          </p:nvPr>
        </p:nvPicPr>
        <p:blipFill>
          <a:blip r:embed="rId2" cstate="print"/>
          <a:srcRect/>
          <a:stretch>
            <a:fillRect/>
          </a:stretch>
        </p:blipFill>
        <p:spPr bwMode="auto">
          <a:xfrm>
            <a:off x="3690931" y="2786058"/>
            <a:ext cx="5165205" cy="3873904"/>
          </a:xfrm>
          <a:prstGeom prst="rect">
            <a:avLst/>
          </a:prstGeom>
          <a:noFill/>
        </p:spPr>
      </p:pic>
      <p:pic>
        <p:nvPicPr>
          <p:cNvPr id="3075" name="Picture 3" descr="K:\фото скрипинские кучуры\100BBKDC\BKDC0098.JPG"/>
          <p:cNvPicPr>
            <a:picLocks noChangeAspect="1" noChangeArrowheads="1"/>
          </p:cNvPicPr>
          <p:nvPr/>
        </p:nvPicPr>
        <p:blipFill>
          <a:blip r:embed="rId3" cstate="print"/>
          <a:srcRect/>
          <a:stretch>
            <a:fillRect/>
          </a:stretch>
        </p:blipFill>
        <p:spPr bwMode="auto">
          <a:xfrm>
            <a:off x="500034" y="2000240"/>
            <a:ext cx="4381530" cy="32861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diamond(in)">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Skripino’s</a:t>
            </a:r>
            <a:r>
              <a:rPr lang="en-US" dirty="0" smtClean="0"/>
              <a:t> </a:t>
            </a:r>
            <a:r>
              <a:rPr lang="en-US" dirty="0" err="1" smtClean="0"/>
              <a:t>Kuchuri</a:t>
            </a:r>
            <a:r>
              <a:rPr lang="en-US" dirty="0" smtClean="0"/>
              <a:t>.</a:t>
            </a:r>
            <a:r>
              <a:rPr lang="ru-RU" dirty="0" smtClean="0"/>
              <a:t/>
            </a:r>
            <a:br>
              <a:rPr lang="ru-RU" dirty="0" smtClean="0"/>
            </a:br>
            <a:r>
              <a:rPr lang="en-US"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lnSpcReduction="10000"/>
          </a:bodyPr>
          <a:lstStyle/>
          <a:p>
            <a:r>
              <a:rPr lang="en-US" dirty="0" err="1" smtClean="0"/>
              <a:t>Skripino’s</a:t>
            </a:r>
            <a:r>
              <a:rPr lang="en-US" dirty="0" smtClean="0"/>
              <a:t> </a:t>
            </a:r>
            <a:r>
              <a:rPr lang="en-US" dirty="0" err="1" smtClean="0"/>
              <a:t>Kuchuri</a:t>
            </a:r>
            <a:r>
              <a:rPr lang="en-US" dirty="0" smtClean="0"/>
              <a:t>  is a monument of nature.</a:t>
            </a:r>
            <a:endParaRPr lang="ru-RU" dirty="0" smtClean="0"/>
          </a:p>
          <a:p>
            <a:r>
              <a:rPr lang="en-US" dirty="0" smtClean="0"/>
              <a:t> The stone forest is located 5 km from the village of </a:t>
            </a:r>
            <a:r>
              <a:rPr lang="en-US" dirty="0" err="1" smtClean="0"/>
              <a:t>Mikhailovka</a:t>
            </a:r>
            <a:r>
              <a:rPr lang="en-US" dirty="0" smtClean="0"/>
              <a:t>  in Valley Ridge </a:t>
            </a:r>
            <a:r>
              <a:rPr lang="en-US" dirty="0" err="1" smtClean="0"/>
              <a:t>Kuchuri</a:t>
            </a:r>
            <a:r>
              <a:rPr lang="en-US" dirty="0" smtClean="0"/>
              <a:t>.  Mountains stretched out on the two hundred miles  and they are well visible from the road. These stones have appeared during the formation of the Earth's surface for nearly 30 million years ago. They have taken unusual forms under the influence of wind and water over the years. </a:t>
            </a:r>
            <a:endParaRPr lang="ru-RU" dirty="0" smtClean="0"/>
          </a:p>
          <a:p>
            <a:endParaRPr lang="ru-RU" dirty="0"/>
          </a:p>
        </p:txBody>
      </p:sp>
      <p:pic>
        <p:nvPicPr>
          <p:cNvPr id="2050" name="Рисунок 74" descr="«Скрипинские кучуры»"/>
          <p:cNvPicPr>
            <a:picLocks noChangeAspect="1" noChangeArrowheads="1"/>
          </p:cNvPicPr>
          <p:nvPr/>
        </p:nvPicPr>
        <p:blipFill>
          <a:blip r:embed="rId3"/>
          <a:srcRect/>
          <a:stretch>
            <a:fillRect/>
          </a:stretch>
        </p:blipFill>
        <p:spPr bwMode="auto">
          <a:xfrm>
            <a:off x="3929058" y="2357430"/>
            <a:ext cx="5214942" cy="3922543"/>
          </a:xfrm>
          <a:prstGeom prst="rect">
            <a:avLst/>
          </a:prstGeom>
          <a:noFill/>
          <a:ln w="9525">
            <a:noFill/>
            <a:miter lim="800000"/>
            <a:headEnd/>
            <a:tailEnd/>
          </a:ln>
        </p:spPr>
      </p:pic>
      <p:pic>
        <p:nvPicPr>
          <p:cNvPr id="4" name="Picture 2" descr="C:\Documents and Settings\Администратор\Мои документы\0_2cb8e_99fdf3a6_L.jpg"/>
          <p:cNvPicPr>
            <a:picLocks noChangeAspect="1" noChangeArrowheads="1"/>
          </p:cNvPicPr>
          <p:nvPr/>
        </p:nvPicPr>
        <p:blipFill>
          <a:blip r:embed="rId4"/>
          <a:srcRect/>
          <a:stretch>
            <a:fillRect/>
          </a:stretch>
        </p:blipFill>
        <p:spPr bwMode="auto">
          <a:xfrm>
            <a:off x="1000100" y="2143116"/>
            <a:ext cx="6000792" cy="4500594"/>
          </a:xfrm>
          <a:prstGeom prst="rect">
            <a:avLst/>
          </a:prstGeom>
          <a:noFill/>
        </p:spPr>
      </p:pic>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Arial" pitchFamily="34" charset="0"/>
                <a:ea typeface="Calibri" pitchFamily="34" charset="0"/>
                <a:cs typeface="Arial" pitchFamily="34" charset="0"/>
              </a:rPr>
              <a:t>The stone forest is located 5 km from the village of Mikhailovka  in Valley Ridge Kuchuri.  Mountains stretched out on the two hundred miles  and they are well visible from the road. These stones have appeared during the formation of the Earth's surface for nearly 30 million years ago. They have taken unusual forms under the influence of wind and water over the years.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med">
    <p:dissolve/>
    <p:sndAc>
      <p:stSnd>
        <p:snd r:embed="rId2" name="wind.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en-US" sz="5400" dirty="0" smtClean="0">
                <a:solidFill>
                  <a:schemeClr val="accent2">
                    <a:lumMod val="75000"/>
                  </a:schemeClr>
                </a:solidFill>
              </a:rPr>
              <a:t>Welcome to </a:t>
            </a:r>
            <a:r>
              <a:rPr lang="en-US" sz="5400" dirty="0" err="1" smtClean="0">
                <a:solidFill>
                  <a:schemeClr val="accent2">
                    <a:lumMod val="75000"/>
                  </a:schemeClr>
                </a:solidFill>
              </a:rPr>
              <a:t>Skripino’s</a:t>
            </a:r>
            <a:r>
              <a:rPr lang="en-US" sz="5400" dirty="0" smtClean="0">
                <a:solidFill>
                  <a:schemeClr val="accent2">
                    <a:lumMod val="75000"/>
                  </a:schemeClr>
                </a:solidFill>
              </a:rPr>
              <a:t> </a:t>
            </a:r>
            <a:r>
              <a:rPr lang="en-US" sz="5400" dirty="0" err="1" smtClean="0">
                <a:solidFill>
                  <a:schemeClr val="accent2">
                    <a:lumMod val="75000"/>
                  </a:schemeClr>
                </a:solidFill>
              </a:rPr>
              <a:t>Kuchuri</a:t>
            </a:r>
            <a:r>
              <a:rPr lang="en-US" sz="5400" dirty="0" smtClean="0">
                <a:solidFill>
                  <a:schemeClr val="accent2">
                    <a:lumMod val="75000"/>
                  </a:schemeClr>
                </a:solidFill>
              </a:rPr>
              <a:t>.</a:t>
            </a:r>
            <a:endParaRPr lang="ru-RU" sz="5400" dirty="0" smtClean="0">
              <a:solidFill>
                <a:schemeClr val="accent2">
                  <a:lumMod val="75000"/>
                </a:schemeClr>
              </a:solidFill>
            </a:endParaRPr>
          </a:p>
          <a:p>
            <a:pPr algn="ctr"/>
            <a:r>
              <a:rPr lang="en-US" sz="5400" dirty="0" smtClean="0"/>
              <a:t> </a:t>
            </a:r>
            <a:r>
              <a:rPr lang="en-US" sz="5400" dirty="0" smtClean="0">
                <a:solidFill>
                  <a:schemeClr val="accent6">
                    <a:lumMod val="60000"/>
                    <a:lumOff val="40000"/>
                  </a:schemeClr>
                </a:solidFill>
              </a:rPr>
              <a:t>Enjoy your visiting!</a:t>
            </a:r>
            <a:endParaRPr lang="ru-RU" sz="5400" dirty="0" smtClean="0">
              <a:solidFill>
                <a:schemeClr val="accent6">
                  <a:lumMod val="60000"/>
                  <a:lumOff val="40000"/>
                </a:schemeClr>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r>
              <a:rPr lang="en-US" dirty="0" smtClean="0"/>
              <a:t>In the forest near the village of </a:t>
            </a:r>
            <a:r>
              <a:rPr lang="en-US" dirty="0" err="1" smtClean="0"/>
              <a:t>Mikhaylovka</a:t>
            </a:r>
            <a:r>
              <a:rPr lang="en-US" dirty="0" smtClean="0"/>
              <a:t> there are many blocks of stone, resembling the shape of animals: horses, cows and even frog. What is it? Freaks of nature</a:t>
            </a:r>
          </a:p>
          <a:p>
            <a:pPr>
              <a:buNone/>
            </a:pPr>
            <a:r>
              <a:rPr lang="en-US" dirty="0" smtClean="0"/>
              <a:t>     or the product of man? </a:t>
            </a:r>
            <a:endParaRPr lang="ru-RU" dirty="0"/>
          </a:p>
        </p:txBody>
      </p:sp>
      <p:pic>
        <p:nvPicPr>
          <p:cNvPr id="6" name="Picture 2" descr="C:\Documents and Settings\Администратор\Мои документы\0008bfre.jpg"/>
          <p:cNvPicPr>
            <a:picLocks noChangeAspect="1" noChangeArrowheads="1"/>
          </p:cNvPicPr>
          <p:nvPr/>
        </p:nvPicPr>
        <p:blipFill>
          <a:blip r:embed="rId2" cstate="print"/>
          <a:srcRect/>
          <a:stretch>
            <a:fillRect/>
          </a:stretch>
        </p:blipFill>
        <p:spPr bwMode="auto">
          <a:xfrm>
            <a:off x="1857356" y="4286256"/>
            <a:ext cx="3445420" cy="2305034"/>
          </a:xfrm>
          <a:prstGeom prst="rect">
            <a:avLst/>
          </a:prstGeom>
          <a:noFill/>
        </p:spPr>
      </p:pic>
      <p:pic>
        <p:nvPicPr>
          <p:cNvPr id="6147" name="Picture 3" descr="C:\Documents and Settings\Администратор\Мои документы\0008dxr7.jpg"/>
          <p:cNvPicPr>
            <a:picLocks noChangeAspect="1" noChangeArrowheads="1"/>
          </p:cNvPicPr>
          <p:nvPr/>
        </p:nvPicPr>
        <p:blipFill>
          <a:blip r:embed="rId3" cstate="print"/>
          <a:srcRect/>
          <a:stretch>
            <a:fillRect/>
          </a:stretch>
        </p:blipFill>
        <p:spPr bwMode="auto">
          <a:xfrm>
            <a:off x="6577098" y="3214686"/>
            <a:ext cx="2195791" cy="3281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amond(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en-US" dirty="0" smtClean="0"/>
              <a:t>From history</a:t>
            </a:r>
            <a:endParaRPr lang="ru-RU" dirty="0"/>
          </a:p>
        </p:txBody>
      </p:sp>
      <p:sp>
        <p:nvSpPr>
          <p:cNvPr id="3" name="Содержимое 2"/>
          <p:cNvSpPr>
            <a:spLocks noGrp="1"/>
          </p:cNvSpPr>
          <p:nvPr>
            <p:ph idx="1"/>
          </p:nvPr>
        </p:nvSpPr>
        <p:spPr/>
        <p:txBody>
          <a:bodyPr/>
          <a:lstStyle/>
          <a:p>
            <a:r>
              <a:rPr lang="en-US" dirty="0" smtClean="0"/>
              <a:t>.. It is believed that </a:t>
            </a:r>
            <a:r>
              <a:rPr lang="en-US" dirty="0" err="1" smtClean="0"/>
              <a:t>Stepan</a:t>
            </a:r>
            <a:r>
              <a:rPr lang="en-US" dirty="0" smtClean="0"/>
              <a:t> </a:t>
            </a:r>
            <a:r>
              <a:rPr lang="en-US" dirty="0" err="1" smtClean="0"/>
              <a:t>Razin</a:t>
            </a:r>
            <a:r>
              <a:rPr lang="en-US" dirty="0" smtClean="0"/>
              <a:t> hid in </a:t>
            </a:r>
            <a:r>
              <a:rPr lang="en-US" dirty="0" err="1" smtClean="0"/>
              <a:t>Kuchura</a:t>
            </a:r>
            <a:r>
              <a:rPr lang="en-US" dirty="0" smtClean="0"/>
              <a:t> and he buried a treasure here. People who lived here </a:t>
            </a:r>
          </a:p>
          <a:p>
            <a:pPr>
              <a:buNone/>
            </a:pPr>
            <a:r>
              <a:rPr lang="en-US" dirty="0" smtClean="0"/>
              <a:t>     will show </a:t>
            </a:r>
            <a:r>
              <a:rPr lang="ru-RU" dirty="0" smtClean="0"/>
              <a:t>  </a:t>
            </a:r>
            <a:r>
              <a:rPr lang="en-US" dirty="0" smtClean="0"/>
              <a:t>you a</a:t>
            </a:r>
          </a:p>
          <a:p>
            <a:pPr>
              <a:buNone/>
            </a:pPr>
            <a:r>
              <a:rPr lang="en-US" dirty="0" smtClean="0"/>
              <a:t>    "headquarters" </a:t>
            </a:r>
            <a:endParaRPr lang="ru-RU" dirty="0" smtClean="0"/>
          </a:p>
          <a:p>
            <a:pPr>
              <a:buNone/>
            </a:pPr>
            <a:r>
              <a:rPr lang="ru-RU" dirty="0" smtClean="0"/>
              <a:t>     </a:t>
            </a:r>
            <a:r>
              <a:rPr lang="en-US" dirty="0" smtClean="0"/>
              <a:t>of the famous robber..</a:t>
            </a:r>
            <a:endParaRPr lang="ru-RU" dirty="0" smtClean="0"/>
          </a:p>
          <a:p>
            <a:endParaRPr lang="ru-RU" dirty="0"/>
          </a:p>
        </p:txBody>
      </p:sp>
      <p:pic>
        <p:nvPicPr>
          <p:cNvPr id="1026" name="Picture 2" descr="C:\Documents and Settings\Администратор\Рабочий стол\ст. разин.jpg"/>
          <p:cNvPicPr>
            <a:picLocks noChangeAspect="1" noChangeArrowheads="1"/>
          </p:cNvPicPr>
          <p:nvPr/>
        </p:nvPicPr>
        <p:blipFill>
          <a:blip r:embed="rId2"/>
          <a:srcRect/>
          <a:stretch>
            <a:fillRect/>
          </a:stretch>
        </p:blipFill>
        <p:spPr bwMode="auto">
          <a:xfrm>
            <a:off x="5357818" y="2786058"/>
            <a:ext cx="2857500" cy="3857625"/>
          </a:xfrm>
          <a:prstGeom prst="rect">
            <a:avLst/>
          </a:prstGeom>
          <a:noFill/>
        </p:spPr>
      </p:pic>
      <p:pic>
        <p:nvPicPr>
          <p:cNvPr id="6" name="Picture 3" descr="C:\Documents and Settings\Администратор\Рабочий стол\0018-018-Urok-Kapitanskaja-dochka.jpg"/>
          <p:cNvPicPr>
            <a:picLocks noChangeAspect="1" noChangeArrowheads="1"/>
          </p:cNvPicPr>
          <p:nvPr/>
        </p:nvPicPr>
        <p:blipFill>
          <a:blip r:embed="rId3"/>
          <a:srcRect l="20469" t="3159" r="20937" b="4652"/>
          <a:stretch>
            <a:fillRect/>
          </a:stretch>
        </p:blipFill>
        <p:spPr bwMode="auto">
          <a:xfrm>
            <a:off x="6040706" y="3000372"/>
            <a:ext cx="3103294" cy="3661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dirty="0" err="1" smtClean="0"/>
              <a:t>Kuchura</a:t>
            </a:r>
            <a:r>
              <a:rPr lang="ru-RU" sz="3600" dirty="0" smtClean="0"/>
              <a:t> </a:t>
            </a:r>
            <a:r>
              <a:rPr lang="ru-RU" sz="3600" dirty="0" err="1" smtClean="0"/>
              <a:t>is</a:t>
            </a:r>
            <a:r>
              <a:rPr lang="ru-RU" sz="3600" dirty="0" smtClean="0"/>
              <a:t> </a:t>
            </a:r>
            <a:r>
              <a:rPr lang="ru-RU" sz="3600" dirty="0" err="1" smtClean="0"/>
              <a:t>an</a:t>
            </a:r>
            <a:r>
              <a:rPr lang="ru-RU" sz="3600" dirty="0" smtClean="0"/>
              <a:t> </a:t>
            </a:r>
            <a:r>
              <a:rPr lang="ru-RU" sz="3600" dirty="0" err="1" smtClean="0"/>
              <a:t>ideal</a:t>
            </a:r>
            <a:r>
              <a:rPr lang="ru-RU" sz="3600" dirty="0" smtClean="0"/>
              <a:t>  </a:t>
            </a:r>
            <a:r>
              <a:rPr lang="ru-RU" sz="3600" dirty="0" err="1" smtClean="0"/>
              <a:t>place</a:t>
            </a:r>
            <a:r>
              <a:rPr lang="ru-RU" sz="3600" dirty="0" smtClean="0"/>
              <a:t> </a:t>
            </a:r>
            <a:r>
              <a:rPr lang="ru-RU" sz="3600" dirty="0" err="1" smtClean="0"/>
              <a:t>for</a:t>
            </a:r>
            <a:r>
              <a:rPr lang="ru-RU" sz="3600" dirty="0" smtClean="0"/>
              <a:t> </a:t>
            </a:r>
            <a:r>
              <a:rPr lang="ru-RU" sz="3600" dirty="0" err="1" smtClean="0"/>
              <a:t>relaxing</a:t>
            </a:r>
            <a:r>
              <a:rPr lang="ru-RU" sz="3600" dirty="0" smtClean="0"/>
              <a:t>. </a:t>
            </a:r>
            <a:r>
              <a:rPr lang="ru-RU" sz="3600" dirty="0" err="1" smtClean="0"/>
              <a:t>What</a:t>
            </a:r>
            <a:r>
              <a:rPr lang="ru-RU" sz="3600" dirty="0" smtClean="0"/>
              <a:t>  </a:t>
            </a:r>
            <a:r>
              <a:rPr lang="ru-RU" sz="3600" dirty="0" err="1" smtClean="0"/>
              <a:t>there</a:t>
            </a:r>
            <a:r>
              <a:rPr lang="ru-RU" sz="3600" dirty="0" smtClean="0"/>
              <a:t> </a:t>
            </a:r>
            <a:r>
              <a:rPr lang="ru-RU" sz="3600" dirty="0" err="1" smtClean="0"/>
              <a:t>is</a:t>
            </a:r>
            <a:r>
              <a:rPr lang="ru-RU" sz="3600" dirty="0" smtClean="0"/>
              <a:t> </a:t>
            </a:r>
            <a:r>
              <a:rPr lang="ru-RU" sz="3600" dirty="0" err="1" smtClean="0"/>
              <a:t>the</a:t>
            </a:r>
            <a:r>
              <a:rPr lang="ru-RU" sz="3600" dirty="0" smtClean="0"/>
              <a:t> </a:t>
            </a:r>
            <a:r>
              <a:rPr lang="ru-RU" sz="3600" dirty="0" err="1" smtClean="0"/>
              <a:t>heady</a:t>
            </a:r>
            <a:r>
              <a:rPr lang="ru-RU" sz="3600" dirty="0" smtClean="0"/>
              <a:t> </a:t>
            </a:r>
            <a:r>
              <a:rPr lang="ru-RU" sz="3600" dirty="0" err="1" smtClean="0"/>
              <a:t>scent</a:t>
            </a:r>
            <a:r>
              <a:rPr lang="ru-RU" sz="3600" dirty="0" smtClean="0"/>
              <a:t> </a:t>
            </a:r>
            <a:r>
              <a:rPr lang="ru-RU" sz="3600" dirty="0" err="1" smtClean="0"/>
              <a:t>of</a:t>
            </a:r>
            <a:r>
              <a:rPr lang="ru-RU" sz="3600" dirty="0" smtClean="0"/>
              <a:t> </a:t>
            </a:r>
            <a:r>
              <a:rPr lang="ru-RU" sz="3600" dirty="0" err="1" smtClean="0"/>
              <a:t>pine</a:t>
            </a:r>
            <a:r>
              <a:rPr lang="ru-RU" sz="3600" dirty="0" smtClean="0"/>
              <a:t>! </a:t>
            </a:r>
            <a:br>
              <a:rPr lang="ru-RU" sz="3600" dirty="0" smtClean="0"/>
            </a:br>
            <a:endParaRPr lang="ru-RU" sz="3600" dirty="0"/>
          </a:p>
        </p:txBody>
      </p:sp>
      <p:sp>
        <p:nvSpPr>
          <p:cNvPr id="5" name="Содержимое 4"/>
          <p:cNvSpPr>
            <a:spLocks noGrp="1"/>
          </p:cNvSpPr>
          <p:nvPr>
            <p:ph idx="1"/>
          </p:nvPr>
        </p:nvSpPr>
        <p:spPr/>
        <p:txBody>
          <a:bodyPr/>
          <a:lstStyle/>
          <a:p>
            <a:endParaRPr lang="ru-RU" dirty="0"/>
          </a:p>
        </p:txBody>
      </p:sp>
      <p:pic>
        <p:nvPicPr>
          <p:cNvPr id="6" name="Picture 2" descr="C:\Documents and Settings\Администратор\Мои документы\0008rsqb.jpg"/>
          <p:cNvPicPr>
            <a:picLocks noChangeAspect="1" noChangeArrowheads="1"/>
          </p:cNvPicPr>
          <p:nvPr/>
        </p:nvPicPr>
        <p:blipFill>
          <a:blip r:embed="rId2"/>
          <a:srcRect/>
          <a:stretch>
            <a:fillRect/>
          </a:stretch>
        </p:blipFill>
        <p:spPr bwMode="auto">
          <a:xfrm>
            <a:off x="714348" y="2214554"/>
            <a:ext cx="5872956" cy="3929090"/>
          </a:xfrm>
          <a:prstGeom prst="rect">
            <a:avLst/>
          </a:prstGeom>
          <a:noFill/>
        </p:spPr>
      </p:pic>
      <p:pic>
        <p:nvPicPr>
          <p:cNvPr id="7171" name="Picture 3" descr="C:\Documents and Settings\Администратор\Мои документы\0_d4ec_6af48e9c_L.jpg"/>
          <p:cNvPicPr>
            <a:picLocks noChangeAspect="1" noChangeArrowheads="1"/>
          </p:cNvPicPr>
          <p:nvPr/>
        </p:nvPicPr>
        <p:blipFill>
          <a:blip r:embed="rId3"/>
          <a:srcRect/>
          <a:stretch>
            <a:fillRect/>
          </a:stretch>
        </p:blipFill>
        <p:spPr bwMode="auto">
          <a:xfrm>
            <a:off x="3786182" y="2285992"/>
            <a:ext cx="5357818" cy="40183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diamond(in)">
                                      <p:cBhvr>
                                        <p:cTn id="12"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r>
              <a:rPr lang="en-US" dirty="0" err="1" smtClean="0"/>
              <a:t>Mistery</a:t>
            </a:r>
            <a:r>
              <a:rPr lang="en-US" dirty="0" smtClean="0"/>
              <a:t>  figures</a:t>
            </a:r>
            <a:endParaRPr lang="ru-RU" dirty="0"/>
          </a:p>
        </p:txBody>
      </p:sp>
      <p:pic>
        <p:nvPicPr>
          <p:cNvPr id="6" name="Picture 2" descr="C:\Documents and Settings\Администратор\Мои документы\0_dbc2_72ad759f_S.jpg"/>
          <p:cNvPicPr>
            <a:picLocks noChangeAspect="1" noChangeArrowheads="1"/>
          </p:cNvPicPr>
          <p:nvPr/>
        </p:nvPicPr>
        <p:blipFill>
          <a:blip r:embed="rId2"/>
          <a:srcRect/>
          <a:stretch>
            <a:fillRect/>
          </a:stretch>
        </p:blipFill>
        <p:spPr bwMode="auto">
          <a:xfrm>
            <a:off x="1000100" y="2357430"/>
            <a:ext cx="3017852" cy="4005998"/>
          </a:xfrm>
          <a:prstGeom prst="rect">
            <a:avLst/>
          </a:prstGeom>
          <a:noFill/>
        </p:spPr>
      </p:pic>
      <p:pic>
        <p:nvPicPr>
          <p:cNvPr id="8195" name="Picture 3" descr="C:\Documents and Settings\Администратор\Мои документы\0_d4f1_38775cf6_S.jpg"/>
          <p:cNvPicPr>
            <a:picLocks noChangeAspect="1" noChangeArrowheads="1"/>
          </p:cNvPicPr>
          <p:nvPr/>
        </p:nvPicPr>
        <p:blipFill>
          <a:blip r:embed="rId3"/>
          <a:srcRect/>
          <a:stretch>
            <a:fillRect/>
          </a:stretch>
        </p:blipFill>
        <p:spPr bwMode="auto">
          <a:xfrm>
            <a:off x="4000496" y="1643050"/>
            <a:ext cx="3952896" cy="2977848"/>
          </a:xfrm>
          <a:prstGeom prst="rect">
            <a:avLst/>
          </a:prstGeom>
          <a:noFill/>
        </p:spPr>
      </p:pic>
      <p:pic>
        <p:nvPicPr>
          <p:cNvPr id="1026" name="Picture 2" descr="K:\DSC00380.JPG"/>
          <p:cNvPicPr>
            <a:picLocks noChangeAspect="1" noChangeArrowheads="1"/>
          </p:cNvPicPr>
          <p:nvPr/>
        </p:nvPicPr>
        <p:blipFill>
          <a:blip r:embed="rId4" cstate="print"/>
          <a:srcRect/>
          <a:stretch>
            <a:fillRect/>
          </a:stretch>
        </p:blipFill>
        <p:spPr bwMode="auto">
          <a:xfrm>
            <a:off x="5429256" y="2047865"/>
            <a:ext cx="3393305" cy="4524407"/>
          </a:xfrm>
          <a:prstGeom prst="rect">
            <a:avLst/>
          </a:prstGeom>
          <a:noFill/>
        </p:spPr>
      </p:pic>
      <p:pic>
        <p:nvPicPr>
          <p:cNvPr id="2050" name="Picture 2" descr="пещера скрип"/>
          <p:cNvPicPr>
            <a:picLocks noChangeAspect="1" noChangeArrowheads="1"/>
          </p:cNvPicPr>
          <p:nvPr/>
        </p:nvPicPr>
        <p:blipFill>
          <a:blip r:embed="rId5"/>
          <a:srcRect/>
          <a:stretch>
            <a:fillRect/>
          </a:stretch>
        </p:blipFill>
        <p:spPr bwMode="auto">
          <a:xfrm>
            <a:off x="3286116" y="4000504"/>
            <a:ext cx="2571768" cy="25717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amond(in)">
                                      <p:cBhvr>
                                        <p:cTn id="12" dur="20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r>
              <a:rPr lang="en-US" dirty="0" smtClean="0"/>
              <a:t>Different forms of stones </a:t>
            </a:r>
          </a:p>
          <a:p>
            <a:pPr>
              <a:buNone/>
            </a:pPr>
            <a:r>
              <a:rPr lang="en-US" dirty="0" smtClean="0"/>
              <a:t>    you can see in this place</a:t>
            </a:r>
            <a:endParaRPr lang="ru-RU" dirty="0"/>
          </a:p>
        </p:txBody>
      </p:sp>
      <p:pic>
        <p:nvPicPr>
          <p:cNvPr id="6" name="Picture 2" descr="C:\Documents and Settings\Администратор\Мои документы\1.jpg"/>
          <p:cNvPicPr>
            <a:picLocks noChangeAspect="1" noChangeArrowheads="1"/>
          </p:cNvPicPr>
          <p:nvPr/>
        </p:nvPicPr>
        <p:blipFill>
          <a:blip r:embed="rId2"/>
          <a:srcRect/>
          <a:stretch>
            <a:fillRect/>
          </a:stretch>
        </p:blipFill>
        <p:spPr bwMode="auto">
          <a:xfrm>
            <a:off x="928662" y="3000372"/>
            <a:ext cx="4351553" cy="2857520"/>
          </a:xfrm>
          <a:prstGeom prst="rect">
            <a:avLst/>
          </a:prstGeom>
          <a:noFill/>
        </p:spPr>
      </p:pic>
      <p:pic>
        <p:nvPicPr>
          <p:cNvPr id="9219" name="Picture 3" descr="C:\Documents and Settings\Администратор\Мои документы\s320x240.jpg"/>
          <p:cNvPicPr>
            <a:picLocks noChangeAspect="1" noChangeArrowheads="1"/>
          </p:cNvPicPr>
          <p:nvPr/>
        </p:nvPicPr>
        <p:blipFill>
          <a:blip r:embed="rId3"/>
          <a:srcRect/>
          <a:stretch>
            <a:fillRect/>
          </a:stretch>
        </p:blipFill>
        <p:spPr bwMode="auto">
          <a:xfrm>
            <a:off x="5643570" y="2000240"/>
            <a:ext cx="3100827" cy="2071702"/>
          </a:xfrm>
          <a:prstGeom prst="rect">
            <a:avLst/>
          </a:prstGeom>
          <a:noFill/>
        </p:spPr>
      </p:pic>
      <p:pic>
        <p:nvPicPr>
          <p:cNvPr id="9221" name="Рисунок 3" descr="kuchuyri"/>
          <p:cNvPicPr>
            <a:picLocks noChangeAspect="1" noChangeArrowheads="1"/>
          </p:cNvPicPr>
          <p:nvPr/>
        </p:nvPicPr>
        <p:blipFill>
          <a:blip r:embed="rId4"/>
          <a:srcRect/>
          <a:stretch>
            <a:fillRect/>
          </a:stretch>
        </p:blipFill>
        <p:spPr bwMode="auto">
          <a:xfrm>
            <a:off x="5500694" y="4286256"/>
            <a:ext cx="2956882" cy="22145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921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diamond(in)">
                                      <p:cBhvr>
                                        <p:cTn id="15"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 Head</a:t>
            </a:r>
            <a:br>
              <a:rPr lang="en-US" dirty="0" smtClean="0"/>
            </a:br>
            <a:endParaRPr lang="ru-RU" dirty="0"/>
          </a:p>
        </p:txBody>
      </p:sp>
      <p:sp>
        <p:nvSpPr>
          <p:cNvPr id="3" name="Содержимое 2"/>
          <p:cNvSpPr>
            <a:spLocks noGrp="1"/>
          </p:cNvSpPr>
          <p:nvPr>
            <p:ph idx="1"/>
          </p:nvPr>
        </p:nvSpPr>
        <p:spPr/>
        <p:txBody>
          <a:bodyPr/>
          <a:lstStyle/>
          <a:p>
            <a:r>
              <a:rPr lang="en-US" dirty="0" smtClean="0"/>
              <a:t>It is said that this stone </a:t>
            </a:r>
            <a:r>
              <a:rPr lang="ru-RU" dirty="0" err="1" smtClean="0"/>
              <a:t>heals</a:t>
            </a:r>
            <a:r>
              <a:rPr lang="ru-RU" dirty="0" smtClean="0"/>
              <a:t> </a:t>
            </a:r>
            <a:r>
              <a:rPr lang="ru-RU" dirty="0" err="1" smtClean="0"/>
              <a:t>headaches</a:t>
            </a:r>
            <a:r>
              <a:rPr lang="ru-RU" dirty="0" smtClean="0"/>
              <a:t>, </a:t>
            </a:r>
            <a:r>
              <a:rPr lang="ru-RU" dirty="0" err="1" smtClean="0"/>
              <a:t>high</a:t>
            </a:r>
            <a:r>
              <a:rPr lang="ru-RU" dirty="0" smtClean="0"/>
              <a:t> </a:t>
            </a:r>
            <a:r>
              <a:rPr lang="ru-RU" dirty="0" err="1" smtClean="0"/>
              <a:t>blood</a:t>
            </a:r>
            <a:r>
              <a:rPr lang="ru-RU" dirty="0" smtClean="0"/>
              <a:t> </a:t>
            </a:r>
            <a:r>
              <a:rPr lang="ru-RU" dirty="0" err="1" smtClean="0"/>
              <a:t>pressure</a:t>
            </a:r>
            <a:r>
              <a:rPr lang="ru-RU" dirty="0" smtClean="0"/>
              <a:t> </a:t>
            </a:r>
            <a:r>
              <a:rPr lang="ru-RU" dirty="0" err="1" smtClean="0"/>
              <a:t>and</a:t>
            </a:r>
            <a:r>
              <a:rPr lang="ru-RU" dirty="0" smtClean="0"/>
              <a:t> </a:t>
            </a:r>
            <a:r>
              <a:rPr lang="ru-RU" dirty="0" err="1" smtClean="0"/>
              <a:t>migraine</a:t>
            </a:r>
            <a:r>
              <a:rPr lang="ru-RU" dirty="0" smtClean="0"/>
              <a:t>. </a:t>
            </a:r>
            <a:r>
              <a:rPr lang="ru-RU" dirty="0" err="1" smtClean="0"/>
              <a:t>You</a:t>
            </a:r>
            <a:r>
              <a:rPr lang="ru-RU" dirty="0" smtClean="0"/>
              <a:t> </a:t>
            </a:r>
            <a:r>
              <a:rPr lang="ru-RU" dirty="0" err="1" smtClean="0"/>
              <a:t>should</a:t>
            </a:r>
            <a:r>
              <a:rPr lang="ru-RU" dirty="0" smtClean="0"/>
              <a:t>  </a:t>
            </a:r>
            <a:r>
              <a:rPr lang="ru-RU" dirty="0" err="1" smtClean="0"/>
              <a:t>put</a:t>
            </a:r>
            <a:r>
              <a:rPr lang="ru-RU" dirty="0" smtClean="0"/>
              <a:t>  </a:t>
            </a:r>
            <a:r>
              <a:rPr lang="ru-RU" dirty="0" err="1" smtClean="0"/>
              <a:t>your</a:t>
            </a:r>
            <a:r>
              <a:rPr lang="ru-RU" dirty="0" smtClean="0"/>
              <a:t> </a:t>
            </a:r>
            <a:r>
              <a:rPr lang="ru-RU" dirty="0" err="1" smtClean="0"/>
              <a:t>hands</a:t>
            </a:r>
            <a:r>
              <a:rPr lang="ru-RU" dirty="0" smtClean="0"/>
              <a:t> </a:t>
            </a:r>
            <a:r>
              <a:rPr lang="ru-RU" dirty="0" err="1" smtClean="0"/>
              <a:t>on</a:t>
            </a:r>
            <a:r>
              <a:rPr lang="ru-RU" dirty="0" smtClean="0"/>
              <a:t> </a:t>
            </a:r>
            <a:r>
              <a:rPr lang="ru-RU" dirty="0" err="1" smtClean="0"/>
              <a:t>a</a:t>
            </a:r>
            <a:r>
              <a:rPr lang="ru-RU" dirty="0" smtClean="0"/>
              <a:t> </a:t>
            </a:r>
            <a:r>
              <a:rPr lang="ru-RU" dirty="0" err="1" smtClean="0"/>
              <a:t>block</a:t>
            </a:r>
            <a:r>
              <a:rPr lang="ru-RU" dirty="0" smtClean="0"/>
              <a:t>. </a:t>
            </a:r>
            <a:r>
              <a:rPr lang="ru-RU" dirty="0" err="1" smtClean="0"/>
              <a:t>Perhaps</a:t>
            </a:r>
            <a:r>
              <a:rPr lang="ru-RU" dirty="0" smtClean="0"/>
              <a:t> </a:t>
            </a:r>
            <a:r>
              <a:rPr lang="ru-RU" dirty="0" err="1" smtClean="0"/>
              <a:t>someone</a:t>
            </a:r>
            <a:r>
              <a:rPr lang="ru-RU" dirty="0" smtClean="0"/>
              <a:t> </a:t>
            </a:r>
            <a:r>
              <a:rPr lang="ru-RU" dirty="0" err="1" smtClean="0"/>
              <a:t>would</a:t>
            </a:r>
            <a:r>
              <a:rPr lang="ru-RU" dirty="0" smtClean="0"/>
              <a:t> </a:t>
            </a:r>
            <a:r>
              <a:rPr lang="ru-RU" dirty="0" err="1" smtClean="0"/>
              <a:t>think</a:t>
            </a:r>
            <a:r>
              <a:rPr lang="ru-RU" dirty="0" smtClean="0"/>
              <a:t> </a:t>
            </a:r>
            <a:r>
              <a:rPr lang="ru-RU" dirty="0" err="1" smtClean="0"/>
              <a:t>that</a:t>
            </a:r>
            <a:r>
              <a:rPr lang="ru-RU" dirty="0" smtClean="0"/>
              <a:t> </a:t>
            </a:r>
            <a:r>
              <a:rPr lang="ru-RU" dirty="0" err="1" smtClean="0"/>
              <a:t>a</a:t>
            </a:r>
            <a:r>
              <a:rPr lang="ru-RU" dirty="0" smtClean="0"/>
              <a:t> </a:t>
            </a:r>
            <a:r>
              <a:rPr lang="ru-RU" dirty="0" err="1" smtClean="0"/>
              <a:t>head</a:t>
            </a:r>
            <a:r>
              <a:rPr lang="ru-RU" dirty="0" smtClean="0"/>
              <a:t> </a:t>
            </a:r>
            <a:r>
              <a:rPr lang="ru-RU" dirty="0" err="1" smtClean="0"/>
              <a:t>can</a:t>
            </a:r>
            <a:r>
              <a:rPr lang="ru-RU" dirty="0" smtClean="0"/>
              <a:t> </a:t>
            </a:r>
            <a:r>
              <a:rPr lang="ru-RU" dirty="0" err="1" smtClean="0"/>
              <a:t>to</a:t>
            </a:r>
            <a:r>
              <a:rPr lang="ru-RU" dirty="0" smtClean="0"/>
              <a:t> </a:t>
            </a:r>
            <a:r>
              <a:rPr lang="ru-RU" dirty="0" err="1" smtClean="0"/>
              <a:t>speak</a:t>
            </a:r>
            <a:r>
              <a:rPr lang="en-US" dirty="0" smtClean="0"/>
              <a:t>.</a:t>
            </a:r>
            <a:endParaRPr lang="ru-RU" dirty="0" smtClean="0"/>
          </a:p>
          <a:p>
            <a:endParaRPr lang="ru-RU" dirty="0"/>
          </a:p>
        </p:txBody>
      </p:sp>
      <p:pic>
        <p:nvPicPr>
          <p:cNvPr id="19457" name="Рисунок 2" descr="kuchuyri_1"/>
          <p:cNvPicPr>
            <a:picLocks noChangeAspect="1" noChangeArrowheads="1"/>
          </p:cNvPicPr>
          <p:nvPr/>
        </p:nvPicPr>
        <p:blipFill>
          <a:blip r:embed="rId2"/>
          <a:srcRect/>
          <a:stretch>
            <a:fillRect/>
          </a:stretch>
        </p:blipFill>
        <p:spPr bwMode="auto">
          <a:xfrm>
            <a:off x="2849960" y="2357430"/>
            <a:ext cx="5436816" cy="45005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diamond(in)">
                                      <p:cBhvr>
                                        <p:cTn id="7" dur="2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en-US" dirty="0" smtClean="0"/>
              <a:t>A Horse</a:t>
            </a:r>
          </a:p>
          <a:p>
            <a:pPr>
              <a:buNone/>
            </a:pPr>
            <a:r>
              <a:rPr lang="en-US" dirty="0" smtClean="0"/>
              <a:t>It is considered that if </a:t>
            </a:r>
            <a:endParaRPr lang="ru-RU" dirty="0" smtClean="0"/>
          </a:p>
          <a:p>
            <a:pPr>
              <a:buNone/>
            </a:pPr>
            <a:r>
              <a:rPr lang="en-US" dirty="0" smtClean="0"/>
              <a:t>this </a:t>
            </a:r>
            <a:r>
              <a:rPr lang="en-US" dirty="0" smtClean="0"/>
              <a:t>stone is watered the </a:t>
            </a:r>
            <a:endParaRPr lang="ru-RU" dirty="0" smtClean="0"/>
          </a:p>
          <a:p>
            <a:pPr>
              <a:buNone/>
            </a:pPr>
            <a:r>
              <a:rPr lang="en-US" dirty="0" smtClean="0"/>
              <a:t>r</a:t>
            </a:r>
            <a:r>
              <a:rPr lang="en-US" dirty="0" smtClean="0"/>
              <a:t>ain </a:t>
            </a:r>
            <a:r>
              <a:rPr lang="en-US" dirty="0" smtClean="0"/>
              <a:t>will go. Till now </a:t>
            </a:r>
            <a:endParaRPr lang="ru-RU" dirty="0" smtClean="0"/>
          </a:p>
          <a:p>
            <a:pPr>
              <a:buNone/>
            </a:pPr>
            <a:r>
              <a:rPr lang="en-US" dirty="0" smtClean="0"/>
              <a:t>someone </a:t>
            </a:r>
            <a:r>
              <a:rPr lang="en-US" dirty="0" smtClean="0"/>
              <a:t>brings there </a:t>
            </a:r>
            <a:endParaRPr lang="ru-RU" dirty="0" smtClean="0"/>
          </a:p>
          <a:p>
            <a:pPr>
              <a:buNone/>
            </a:pPr>
            <a:r>
              <a:rPr lang="en-US" dirty="0" smtClean="0"/>
              <a:t>gifts</a:t>
            </a:r>
            <a:r>
              <a:rPr lang="en-US" dirty="0" smtClean="0"/>
              <a:t>, wood nuts, and </a:t>
            </a:r>
            <a:endParaRPr lang="ru-RU" dirty="0" smtClean="0"/>
          </a:p>
          <a:p>
            <a:pPr>
              <a:buNone/>
            </a:pPr>
            <a:r>
              <a:rPr lang="en-US" dirty="0" smtClean="0"/>
              <a:t>sometimes </a:t>
            </a:r>
            <a:r>
              <a:rPr lang="en-US" dirty="0" smtClean="0"/>
              <a:t>even bread</a:t>
            </a:r>
            <a:r>
              <a:rPr lang="en-US" dirty="0" smtClean="0"/>
              <a:t>.</a:t>
            </a:r>
            <a:endParaRPr lang="en-US" dirty="0" smtClean="0"/>
          </a:p>
          <a:p>
            <a:r>
              <a:rPr lang="en-US" dirty="0" smtClean="0"/>
              <a:t>An Owl</a:t>
            </a:r>
            <a:endParaRPr lang="ru-RU" dirty="0"/>
          </a:p>
        </p:txBody>
      </p:sp>
      <p:pic>
        <p:nvPicPr>
          <p:cNvPr id="37890" name="Рисунок 1" descr="kuchuyri_m"/>
          <p:cNvPicPr>
            <a:picLocks noChangeAspect="1" noChangeArrowheads="1"/>
          </p:cNvPicPr>
          <p:nvPr/>
        </p:nvPicPr>
        <p:blipFill>
          <a:blip r:embed="rId2"/>
          <a:srcRect/>
          <a:stretch>
            <a:fillRect/>
          </a:stretch>
        </p:blipFill>
        <p:spPr bwMode="auto">
          <a:xfrm>
            <a:off x="5143504" y="1500174"/>
            <a:ext cx="3643338" cy="2728704"/>
          </a:xfrm>
          <a:prstGeom prst="rect">
            <a:avLst/>
          </a:prstGeom>
          <a:noFill/>
          <a:ln w="9525">
            <a:noFill/>
            <a:miter lim="800000"/>
            <a:headEnd/>
            <a:tailEnd/>
          </a:ln>
        </p:spPr>
      </p:pic>
      <p:pic>
        <p:nvPicPr>
          <p:cNvPr id="5" name="Рисунок 4" descr="kuchuyri_2"/>
          <p:cNvPicPr>
            <a:picLocks noChangeAspect="1" noChangeArrowheads="1"/>
          </p:cNvPicPr>
          <p:nvPr/>
        </p:nvPicPr>
        <p:blipFill>
          <a:blip r:embed="rId3"/>
          <a:srcRect/>
          <a:stretch>
            <a:fillRect/>
          </a:stretch>
        </p:blipFill>
        <p:spPr bwMode="auto">
          <a:xfrm>
            <a:off x="5072066" y="4071942"/>
            <a:ext cx="3841166" cy="25227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3">
                                            <p:txEl>
                                              <p:pRg st="0" end="0"/>
                                            </p:txEl>
                                          </p:spTgt>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864</TotalTime>
  <Words>679</Words>
  <Application>Microsoft Office PowerPoint</Application>
  <PresentationFormat>Экран (4:3)</PresentationFormat>
  <Paragraphs>62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Метро</vt:lpstr>
      <vt:lpstr>Sightseeng of Terenga</vt:lpstr>
      <vt:lpstr>Skripino’s Kuchuri.   </vt:lpstr>
      <vt:lpstr>Слайд 3</vt:lpstr>
      <vt:lpstr>     From history</vt:lpstr>
      <vt:lpstr>Kuchura is an ideal  place for relaxing. What  there is the heady scent of pine!  </vt:lpstr>
      <vt:lpstr>Слайд 6</vt:lpstr>
      <vt:lpstr>Слайд 7</vt:lpstr>
      <vt:lpstr>        A Head </vt:lpstr>
      <vt:lpstr>Слайд 9</vt:lpstr>
      <vt:lpstr>A crocodile?</vt:lpstr>
      <vt:lpstr>Слайд 11</vt:lpstr>
      <vt:lpstr> a Frog </vt:lpstr>
      <vt:lpstr>Unique species of ferns, mosses and lichens was found in this place. In the forest there is a  sand, which is very similar to the sea one. Perhaps Kuchura was the sea  floor millions  years ago? </vt:lpstr>
      <vt:lpstr>Living thing</vt:lpstr>
      <vt:lpstr>Another opinion</vt:lpstr>
      <vt:lpstr>Слайд 16</vt:lpstr>
      <vt:lpstr>Слайд 17</vt:lpstr>
      <vt:lpstr>Pupils from our school visited this place at once</vt:lpstr>
      <vt:lpstr>We liked this place very much</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Sightseeng of Terenga</dc:title>
  <dc:creator>admin</dc:creator>
  <cp:lastModifiedBy>admin</cp:lastModifiedBy>
  <cp:revision>64</cp:revision>
  <dcterms:created xsi:type="dcterms:W3CDTF">2012-01-19T05:33:26Z</dcterms:created>
  <dcterms:modified xsi:type="dcterms:W3CDTF">2012-02-17T17:49:27Z</dcterms:modified>
</cp:coreProperties>
</file>