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AC6D-28EA-4051-B35B-533E323304AE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844D-9F0F-4CC1-9382-A4B352722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AC6D-28EA-4051-B35B-533E323304AE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844D-9F0F-4CC1-9382-A4B352722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AC6D-28EA-4051-B35B-533E323304AE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844D-9F0F-4CC1-9382-A4B352722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AC6D-28EA-4051-B35B-533E323304AE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844D-9F0F-4CC1-9382-A4B352722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AC6D-28EA-4051-B35B-533E323304AE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844D-9F0F-4CC1-9382-A4B352722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AC6D-28EA-4051-B35B-533E323304AE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844D-9F0F-4CC1-9382-A4B352722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AC6D-28EA-4051-B35B-533E323304AE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844D-9F0F-4CC1-9382-A4B352722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AC6D-28EA-4051-B35B-533E323304AE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844D-9F0F-4CC1-9382-A4B352722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AC6D-28EA-4051-B35B-533E323304AE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844D-9F0F-4CC1-9382-A4B352722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AC6D-28EA-4051-B35B-533E323304AE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844D-9F0F-4CC1-9382-A4B352722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AC6D-28EA-4051-B35B-533E323304AE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844D-9F0F-4CC1-9382-A4B352722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BAC6D-28EA-4051-B35B-533E323304AE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844D-9F0F-4CC1-9382-A4B352722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5720" y="500042"/>
            <a:ext cx="842968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Интегрированный урок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(английский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язык +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информатика)</a:t>
            </a:r>
          </a:p>
          <a:p>
            <a:pPr algn="ctr"/>
            <a:endParaRPr lang="ru-RU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Оборот «имеется, находится»</a:t>
            </a:r>
          </a:p>
          <a:p>
            <a:pPr algn="ctr"/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 использованием таблиц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MS Word</a:t>
            </a: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357166"/>
            <a:ext cx="892629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Образовательные: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изучение и закрепление нового грамматического материала – </a:t>
            </a:r>
          </a:p>
          <a:p>
            <a:pPr lvl="0"/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оборот «имеется, находится» с использованием таблиц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MS Word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закрепление материала по созданию таблиц в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MS Word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Развивающие: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развитие внимания, памяти и навыков логического мышления </a:t>
            </a:r>
          </a:p>
          <a:p>
            <a:pPr lvl="0"/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с использованием ИКТ;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развитие логического мышления и языковой культуры;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Воспитательные: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воспитывать желание общаться и высказывать мысли на </a:t>
            </a:r>
          </a:p>
          <a:p>
            <a:pPr lvl="0"/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английском языке, используя ИКТ;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повышение мотивации к изучению английского языка и </a:t>
            </a:r>
          </a:p>
          <a:p>
            <a:pPr lvl="0"/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информатики.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2357430"/>
          <a:ext cx="8001056" cy="1478074"/>
        </p:xfrm>
        <a:graphic>
          <a:graphicData uri="http://schemas.openxmlformats.org/drawingml/2006/table">
            <a:tbl>
              <a:tblPr/>
              <a:tblGrid>
                <a:gridCol w="1346982"/>
                <a:gridCol w="1536449"/>
                <a:gridCol w="1536449"/>
                <a:gridCol w="1790588"/>
                <a:gridCol w="1790588"/>
              </a:tblGrid>
              <a:tr h="73903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Present Simple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Настоящее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74" marR="41574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Ед. число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74" marR="41574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There </a:t>
                      </a:r>
                      <a:r>
                        <a:rPr lang="en-US" sz="2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is a</a:t>
                      </a: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 student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74" marR="41574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There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is not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a student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74" marR="41574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Is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there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student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74" marR="41574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0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/>
                          <a:ea typeface="Calibri"/>
                          <a:cs typeface="Times New Roman"/>
                        </a:rPr>
                        <a:t>Мн.</a:t>
                      </a:r>
                      <a:r>
                        <a:rPr lang="ru-RU" sz="2000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 dirty="0" smtClean="0">
                          <a:latin typeface="Times New Roman"/>
                          <a:ea typeface="Calibri"/>
                          <a:cs typeface="Times New Roman"/>
                        </a:rPr>
                        <a:t>число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74" marR="41574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There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are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student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74" marR="41574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There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are not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student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74" marR="41574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Are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there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any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student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74" marR="41574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14282" y="1285860"/>
            <a:ext cx="923349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There is a place for everything, and everything in its place.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Всему есть свое место, и все (хорошо) на своем месте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Where there are friends, there is wealth.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друзья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там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богатство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There are 2 sides to every question.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каждой медали есть оборотная сторона.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857356" y="500042"/>
            <a:ext cx="529850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There is no fire without smoke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Огонь без дыма не бывает.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There is no place like home.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гостях хорошо, а дома лучше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There is no rose without a thorn.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 розы без шипов.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There is no smoke without fire.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 дыма без огня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785796"/>
          <a:ext cx="7358115" cy="4857783"/>
        </p:xfrm>
        <a:graphic>
          <a:graphicData uri="http://schemas.openxmlformats.org/drawingml/2006/table">
            <a:tbl>
              <a:tblPr/>
              <a:tblGrid>
                <a:gridCol w="1459755"/>
                <a:gridCol w="839646"/>
                <a:gridCol w="1638342"/>
                <a:gridCol w="1724570"/>
                <a:gridCol w="1695802"/>
              </a:tblGrid>
              <a:tr h="374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Tense/</a:t>
                      </a: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Число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Утверждение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Отрицание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Вопрос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4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Present Simple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Calibri"/>
                          <a:cs typeface="Times New Roman"/>
                        </a:rPr>
                        <a:t>Настоящее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i="1" dirty="0">
                          <a:latin typeface="Times New Roman"/>
                          <a:ea typeface="Calibri"/>
                          <a:cs typeface="Times New Roman"/>
                        </a:rPr>
                        <a:t>Ед. число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There 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is a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student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There 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is not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student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Is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there 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student</a:t>
                      </a: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749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i="1">
                          <a:latin typeface="Times New Roman"/>
                          <a:ea typeface="Calibri"/>
                          <a:cs typeface="Times New Roman"/>
                        </a:rPr>
                        <a:t>Мн. число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There </a:t>
                      </a:r>
                      <a:r>
                        <a:rPr lang="en-US" sz="1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are</a:t>
                      </a: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 student</a:t>
                      </a:r>
                      <a:r>
                        <a:rPr lang="en-US" sz="1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There 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are not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student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Are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there 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any 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student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7494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Past Simple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Calibri"/>
                          <a:cs typeface="Times New Roman"/>
                        </a:rPr>
                        <a:t>Прошедшее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i="1">
                          <a:latin typeface="Times New Roman"/>
                          <a:ea typeface="Calibri"/>
                          <a:cs typeface="Times New Roman"/>
                        </a:rPr>
                        <a:t>Ед. число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There 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was a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student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There </a:t>
                      </a:r>
                      <a:r>
                        <a:rPr lang="en-US" sz="1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was not</a:t>
                      </a: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 student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Was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there 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student</a:t>
                      </a: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749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i="1">
                          <a:latin typeface="Times New Roman"/>
                          <a:ea typeface="Calibri"/>
                          <a:cs typeface="Times New Roman"/>
                        </a:rPr>
                        <a:t>Мн. число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There 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were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student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There </a:t>
                      </a:r>
                      <a:r>
                        <a:rPr lang="en-US" sz="1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were not</a:t>
                      </a: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 student</a:t>
                      </a:r>
                      <a:r>
                        <a:rPr lang="en-US" sz="1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Were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there 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any 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student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7494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Future Simple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Будущее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i="1">
                          <a:latin typeface="Times New Roman"/>
                          <a:ea typeface="Calibri"/>
                          <a:cs typeface="Times New Roman"/>
                        </a:rPr>
                        <a:t>Ед. число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There </a:t>
                      </a:r>
                      <a:r>
                        <a:rPr lang="en-US" sz="1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will be a</a:t>
                      </a: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 student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There </a:t>
                      </a:r>
                      <a:r>
                        <a:rPr lang="en-US" sz="1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will not</a:t>
                      </a: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 a</a:t>
                      </a: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 student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Will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there 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student?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35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i="1">
                          <a:latin typeface="Times New Roman"/>
                          <a:ea typeface="Calibri"/>
                          <a:cs typeface="Times New Roman"/>
                        </a:rPr>
                        <a:t>Мн. число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There </a:t>
                      </a:r>
                      <a:r>
                        <a:rPr lang="en-US" sz="1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will be </a:t>
                      </a: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student</a:t>
                      </a:r>
                      <a:r>
                        <a:rPr lang="en-US" sz="1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There 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will not be </a:t>
                      </a:r>
                      <a:r>
                        <a:rPr lang="en-US" sz="19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student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Will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there 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any 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student</a:t>
                      </a:r>
                      <a:r>
                        <a:rPr lang="en-US" sz="1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785796"/>
          <a:ext cx="7358115" cy="4857783"/>
        </p:xfrm>
        <a:graphic>
          <a:graphicData uri="http://schemas.openxmlformats.org/drawingml/2006/table">
            <a:tbl>
              <a:tblPr/>
              <a:tblGrid>
                <a:gridCol w="1459755"/>
                <a:gridCol w="839646"/>
                <a:gridCol w="1638342"/>
                <a:gridCol w="1724570"/>
                <a:gridCol w="1695802"/>
              </a:tblGrid>
              <a:tr h="374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Tense/</a:t>
                      </a: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Число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Утверждение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Отрицание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Вопрос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4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Present Simple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Calibri"/>
                          <a:cs typeface="Times New Roman"/>
                        </a:rPr>
                        <a:t>Настоящее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i="1">
                          <a:latin typeface="Times New Roman"/>
                          <a:ea typeface="Calibri"/>
                          <a:cs typeface="Times New Roman"/>
                        </a:rPr>
                        <a:t>Ед. число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749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i="1">
                          <a:latin typeface="Times New Roman"/>
                          <a:ea typeface="Calibri"/>
                          <a:cs typeface="Times New Roman"/>
                        </a:rPr>
                        <a:t>Мн. число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7494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latin typeface="Times New Roman"/>
                          <a:ea typeface="Calibri"/>
                          <a:cs typeface="Times New Roman"/>
                        </a:rPr>
                        <a:t>Past Simple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latin typeface="Times New Roman"/>
                          <a:ea typeface="Calibri"/>
                          <a:cs typeface="Times New Roman"/>
                        </a:rPr>
                        <a:t>Прошедшее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i="1">
                          <a:latin typeface="Times New Roman"/>
                          <a:ea typeface="Calibri"/>
                          <a:cs typeface="Times New Roman"/>
                        </a:rPr>
                        <a:t>Ед. число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749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i="1">
                          <a:latin typeface="Times New Roman"/>
                          <a:ea typeface="Calibri"/>
                          <a:cs typeface="Times New Roman"/>
                        </a:rPr>
                        <a:t>Мн. число</a:t>
                      </a:r>
                      <a:endParaRPr lang="ru-RU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7494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Times New Roman"/>
                          <a:ea typeface="Calibri"/>
                          <a:cs typeface="Times New Roman"/>
                        </a:rPr>
                        <a:t>Future Simple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Будущее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i="1" dirty="0">
                          <a:latin typeface="Times New Roman"/>
                          <a:ea typeface="Calibri"/>
                          <a:cs typeface="Times New Roman"/>
                        </a:rPr>
                        <a:t>Ед. число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35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i="1" dirty="0">
                          <a:latin typeface="Times New Roman"/>
                          <a:ea typeface="Calibri"/>
                          <a:cs typeface="Times New Roman"/>
                        </a:rPr>
                        <a:t>Мн. число</a:t>
                      </a: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07" marR="61107" marT="0" marB="0" anchor="ctr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395</Words>
  <Application>Microsoft Office PowerPoint</Application>
  <PresentationFormat>Экран (4:3)</PresentationFormat>
  <Paragraphs>109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POLITEH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sukulakova</dc:creator>
  <cp:lastModifiedBy>123</cp:lastModifiedBy>
  <cp:revision>63</cp:revision>
  <dcterms:created xsi:type="dcterms:W3CDTF">2012-02-14T05:30:09Z</dcterms:created>
  <dcterms:modified xsi:type="dcterms:W3CDTF">2013-02-14T11:18:08Z</dcterms:modified>
</cp:coreProperties>
</file>