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2B04F4-3FDF-4119-AE39-25364A8CEFAF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3584CF-1938-4D35-8212-083E030B0C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357430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Что имеем -не храним, потерявши - плачем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57298"/>
            <a:ext cx="9144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/>
              <a:t>Курение – зависимость от никотина, </a:t>
            </a:r>
          </a:p>
          <a:p>
            <a:pPr algn="ctr"/>
            <a:r>
              <a:rPr lang="ru-RU" sz="3500" dirty="0" smtClean="0"/>
              <a:t>который по своей ядовитости равен</a:t>
            </a:r>
          </a:p>
          <a:p>
            <a:pPr algn="ctr"/>
            <a:r>
              <a:rPr lang="ru-RU" sz="3500" dirty="0" smtClean="0"/>
              <a:t> синильной кислоте – смертельному яду. </a:t>
            </a:r>
          </a:p>
          <a:p>
            <a:pPr algn="ctr"/>
            <a:r>
              <a:rPr lang="ru-RU" sz="3500" dirty="0" smtClean="0"/>
              <a:t>В табаке содержится 1200 ядовитых веществ, </a:t>
            </a:r>
          </a:p>
          <a:p>
            <a:pPr algn="ctr"/>
            <a:r>
              <a:rPr lang="ru-RU" sz="3500" dirty="0" smtClean="0"/>
              <a:t>курение вызывает 25 заболеваний.</a:t>
            </a:r>
            <a:endParaRPr lang="ru-RU" sz="3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9497" y="0"/>
            <a:ext cx="7710155" cy="68466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44782" y="5103674"/>
            <a:ext cx="47561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Пятая голова – </a:t>
            </a:r>
          </a:p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игромания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548680"/>
            <a:ext cx="5429288" cy="502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err="1" smtClean="0"/>
              <a:t>Игромания</a:t>
            </a:r>
            <a:r>
              <a:rPr lang="ru-RU" sz="3500" dirty="0" smtClean="0"/>
              <a:t> начинается безобидно. Компьютерные игры, Интернет, игровые автоматы…А может закончиться разрушением психики, преступлением, самоубийством.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nak_evr_d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071670" y="0"/>
            <a:ext cx="528641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14546" y="5103674"/>
            <a:ext cx="49936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Шестая голова-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Сквернословие.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/>
              <a:t>Сквернословие- вредная привычка,</a:t>
            </a:r>
          </a:p>
          <a:p>
            <a:pPr algn="ctr"/>
            <a:r>
              <a:rPr lang="ru-RU" sz="3500" dirty="0" smtClean="0"/>
              <a:t> опасная для здоровья. </a:t>
            </a:r>
          </a:p>
          <a:p>
            <a:pPr algn="ctr"/>
            <a:r>
              <a:rPr lang="ru-RU" sz="3500" dirty="0" smtClean="0"/>
              <a:t>Ученые провели эксперимент: </a:t>
            </a:r>
          </a:p>
          <a:p>
            <a:pPr algn="ctr"/>
            <a:r>
              <a:rPr lang="ru-RU" sz="3500" dirty="0" smtClean="0"/>
              <a:t>Возле семян растения </a:t>
            </a:r>
            <a:r>
              <a:rPr lang="ru-RU" sz="3500" dirty="0" err="1" smtClean="0"/>
              <a:t>арабидопсис</a:t>
            </a:r>
            <a:endParaRPr lang="ru-RU" sz="3500" dirty="0" smtClean="0"/>
          </a:p>
          <a:p>
            <a:pPr algn="ctr"/>
            <a:r>
              <a:rPr lang="ru-RU" sz="3500" dirty="0" smtClean="0"/>
              <a:t> долгое время произносили матерные слова.</a:t>
            </a:r>
          </a:p>
          <a:p>
            <a:pPr algn="ctr"/>
            <a:r>
              <a:rPr lang="ru-RU" sz="3500" dirty="0" smtClean="0"/>
              <a:t> В результате почти все растения погибли,</a:t>
            </a:r>
          </a:p>
          <a:p>
            <a:pPr algn="ctr"/>
            <a:r>
              <a:rPr lang="ru-RU" sz="3500" dirty="0" smtClean="0"/>
              <a:t> а те,  которые выжили, стали </a:t>
            </a:r>
          </a:p>
          <a:p>
            <a:pPr algn="ctr"/>
            <a:r>
              <a:rPr lang="ru-RU" sz="3500" dirty="0" smtClean="0"/>
              <a:t>генетическими уродами. </a:t>
            </a:r>
          </a:p>
          <a:p>
            <a:pPr algn="ctr"/>
            <a:r>
              <a:rPr lang="ru-RU" sz="3500" dirty="0" smtClean="0"/>
              <a:t>Ученые установили, что матерные слова </a:t>
            </a:r>
          </a:p>
          <a:p>
            <a:pPr algn="ctr"/>
            <a:r>
              <a:rPr lang="ru-RU" sz="3500" dirty="0" smtClean="0"/>
              <a:t>поражают ген человека, что приводит</a:t>
            </a:r>
          </a:p>
          <a:p>
            <a:pPr algn="ctr"/>
            <a:r>
              <a:rPr lang="ru-RU" sz="3500" dirty="0" smtClean="0"/>
              <a:t> к мутации у последующих поколений.</a:t>
            </a:r>
            <a:endParaRPr lang="ru-RU" sz="3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Алекс\Рабочий стол\Ирина\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969" y="285728"/>
            <a:ext cx="8941625" cy="63127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8728" y="5506066"/>
            <a:ext cx="6595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Шестиглавый дракон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0"/>
            <a:ext cx="7710155" cy="684661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28794" y="5103674"/>
            <a:ext cx="52049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Первая голова –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токсикомания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670"/>
            <a:ext cx="9144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/>
              <a:t>Токсикомания- переводится с латыни как </a:t>
            </a:r>
          </a:p>
          <a:p>
            <a:pPr algn="ctr"/>
            <a:r>
              <a:rPr lang="ru-RU" sz="3500" dirty="0" smtClean="0"/>
              <a:t>«мания к яду».</a:t>
            </a:r>
          </a:p>
          <a:p>
            <a:pPr algn="ctr"/>
            <a:r>
              <a:rPr lang="ru-RU" sz="3500" dirty="0" smtClean="0"/>
              <a:t>Эти яды попадают в организм </a:t>
            </a:r>
          </a:p>
          <a:p>
            <a:pPr algn="ctr"/>
            <a:r>
              <a:rPr lang="ru-RU" sz="3500" dirty="0" smtClean="0"/>
              <a:t>при вдыхании ядовитых паров</a:t>
            </a:r>
          </a:p>
          <a:p>
            <a:pPr algn="ctr"/>
            <a:r>
              <a:rPr lang="ru-RU" sz="3500" dirty="0" smtClean="0"/>
              <a:t> и вызывают сильное отравление .</a:t>
            </a:r>
            <a:endParaRPr lang="ru-RU" sz="3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285852" y="11382"/>
            <a:ext cx="6500859" cy="68466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71670" y="5103674"/>
            <a:ext cx="49412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Вторая голова –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наркомания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85860"/>
            <a:ext cx="8750985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500" dirty="0" smtClean="0"/>
              <a:t>Наркотики действуют своими ядами </a:t>
            </a:r>
          </a:p>
          <a:p>
            <a:pPr algn="ctr"/>
            <a:r>
              <a:rPr lang="ru-RU" sz="3500" dirty="0" smtClean="0"/>
              <a:t>сильно и быстро – буквально с первого раза </a:t>
            </a:r>
          </a:p>
          <a:p>
            <a:pPr algn="ctr"/>
            <a:r>
              <a:rPr lang="ru-RU" sz="3500" dirty="0" smtClean="0"/>
              <a:t>человек может стать наркоманом. </a:t>
            </a:r>
          </a:p>
          <a:p>
            <a:pPr algn="ctr"/>
            <a:r>
              <a:rPr lang="ru-RU" sz="3500" dirty="0" smtClean="0"/>
              <a:t>У наркомана  три пути: </a:t>
            </a:r>
          </a:p>
          <a:p>
            <a:pPr algn="ctr"/>
            <a:r>
              <a:rPr lang="ru-RU" sz="3500" dirty="0" smtClean="0"/>
              <a:t>тюрьма, психбольница, смерть. </a:t>
            </a:r>
            <a:endParaRPr lang="ru-RU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znak_evr_d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4864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71670" y="5103674"/>
            <a:ext cx="48445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Третья голова –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алкоголизм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/>
              <a:t>Алкоголь – яд, который нарушает работу </a:t>
            </a:r>
          </a:p>
          <a:p>
            <a:pPr algn="ctr"/>
            <a:r>
              <a:rPr lang="ru-RU" sz="3500" dirty="0" smtClean="0"/>
              <a:t>всех внутренних органов. </a:t>
            </a:r>
          </a:p>
          <a:p>
            <a:pPr algn="ctr"/>
            <a:r>
              <a:rPr lang="ru-RU" sz="3500" dirty="0" smtClean="0"/>
              <a:t>От алкоголизма страдает не только </a:t>
            </a:r>
          </a:p>
          <a:p>
            <a:pPr algn="ctr"/>
            <a:r>
              <a:rPr lang="ru-RU" sz="3500" dirty="0" smtClean="0"/>
              <a:t>сами пьяницы, но и близкие им люди.</a:t>
            </a:r>
          </a:p>
          <a:p>
            <a:pPr algn="ctr"/>
            <a:r>
              <a:rPr lang="ru-RU" sz="3500" dirty="0" smtClean="0"/>
              <a:t> 2/3 совершаемых преступлений  -</a:t>
            </a:r>
          </a:p>
          <a:p>
            <a:pPr algn="ctr"/>
            <a:r>
              <a:rPr lang="ru-RU" sz="3500" dirty="0" smtClean="0"/>
              <a:t>преступления на почве пьянства.</a:t>
            </a:r>
            <a:endParaRPr lang="ru-RU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nak_evr_d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071670" y="0"/>
            <a:ext cx="528641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54632" y="5103674"/>
            <a:ext cx="55463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Четвертая голова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– курение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237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ИНФОРМАТИКА</dc:creator>
  <cp:lastModifiedBy>1</cp:lastModifiedBy>
  <cp:revision>10</cp:revision>
  <dcterms:created xsi:type="dcterms:W3CDTF">2009-12-22T09:58:38Z</dcterms:created>
  <dcterms:modified xsi:type="dcterms:W3CDTF">2013-02-09T17:09:11Z</dcterms:modified>
</cp:coreProperties>
</file>