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028"/>
    <a:srgbClr val="194B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tranamasterov.ru/taxonomy/term/1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аблоны\MC900445057.JPG"/>
          <p:cNvPicPr>
            <a:picLocks noChangeAspect="1" noChangeArrowheads="1"/>
          </p:cNvPicPr>
          <p:nvPr/>
        </p:nvPicPr>
        <p:blipFill>
          <a:blip r:embed="rId2">
            <a:lum bright="40000" contrast="-20000"/>
          </a:blip>
          <a:srcRect/>
          <a:stretch>
            <a:fillRect/>
          </a:stretch>
        </p:blipFill>
        <p:spPr bwMode="auto">
          <a:xfrm>
            <a:off x="0" y="-203729"/>
            <a:ext cx="9144000" cy="706172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285992"/>
            <a:ext cx="6500858" cy="147002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Поэтапная инструкция изготовления цветка </a:t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Техника работы с бумагой – модульное оригами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714884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428604"/>
            <a:ext cx="627377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МБОУ ДОД Дом детского творчества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город Урень Нижегородской области</a:t>
            </a:r>
            <a:endParaRPr lang="ru-RU" sz="28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6155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3571876"/>
            <a:ext cx="61436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/>
                <a:solidFill>
                  <a:srgbClr val="245028"/>
                </a:solidFill>
              </a:rPr>
              <a:t>ТО «Мастерим бумажный мир»</a:t>
            </a:r>
            <a:endParaRPr lang="ru-RU" sz="3200" b="1" cap="none" spc="0" dirty="0">
              <a:ln/>
              <a:solidFill>
                <a:srgbClr val="245028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4357694"/>
            <a:ext cx="582319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Автор-составитель: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педагог дополнительного образования </a:t>
            </a:r>
          </a:p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Сак Наталья Александровна</a:t>
            </a:r>
          </a:p>
          <a:p>
            <a:pPr algn="ctr"/>
            <a:endParaRPr lang="ru-RU" sz="2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2012 год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шаблоны\Копия MC900445057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-49454"/>
            <a:ext cx="9361207" cy="690745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/>
          <a:lstStyle/>
          <a:p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Изготовление середины цветка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643306" y="1071546"/>
            <a:ext cx="4038600" cy="542928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Для серединки нам понадобится шесть модулей обычного размера и четыре модуля в два раза меньше.  Склеиваем модули как показано на фото и составляем небольшой цветочек. Внутрь одного цветочка вклеиваем второй цветочек меньшего размера. </a:t>
            </a:r>
            <a:endParaRPr lang="ru-RU" dirty="0"/>
          </a:p>
        </p:txBody>
      </p:sp>
      <p:pic>
        <p:nvPicPr>
          <p:cNvPr id="3075" name="Picture 3" descr="F:\фото инструкц карта лотос\Копия IMG_245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486354"/>
            <a:ext cx="1511778" cy="180423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3076" name="Picture 4" descr="F:\фото инструкц карта лотос\IMG_245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71670" y="1499061"/>
            <a:ext cx="1759649" cy="1787063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3077" name="Picture 5" descr="F:\фото инструкц карта лотос\IMG_245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3714752"/>
            <a:ext cx="1571636" cy="1436599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3078" name="Picture 6" descr="F:\фото открытого лотоса\Копия (2) IMG_394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143108" y="3714752"/>
            <a:ext cx="1453323" cy="142876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шаблоны\Копия MC900445057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-75887" y="0"/>
            <a:ext cx="9294187" cy="685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Сборка цветка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21008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    На подготовленный фон приклеиваем три лепестка, а на них сверху ещё три  вторым слоем. На верх цветка приклеиваем серединку. Цветок можно украсить бусинкой или </a:t>
            </a:r>
            <a:r>
              <a:rPr lang="ru-RU" dirty="0" err="1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пайеткой</a:t>
            </a:r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.</a:t>
            </a:r>
            <a:endParaRPr lang="ru-RU" dirty="0"/>
          </a:p>
        </p:txBody>
      </p:sp>
      <p:pic>
        <p:nvPicPr>
          <p:cNvPr id="4099" name="Picture 3" descr="F:\фото открытого лотоса\IMG_394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759702"/>
            <a:ext cx="2738330" cy="3240934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шаблоны\Копия MC900445057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-75887" y="0"/>
            <a:ext cx="9294187" cy="6858000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F:\фото открытого лотоса\IMG_393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214290"/>
            <a:ext cx="6800937" cy="5100703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1142976" y="5357826"/>
            <a:ext cx="5286412" cy="1071570"/>
          </a:xfrm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Можно составить композицию, используя такой цветок.</a:t>
            </a:r>
            <a:endParaRPr lang="ru-RU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шаблоны\Копия MC900445057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-75886" y="1"/>
            <a:ext cx="9362793" cy="69086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57242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Используемые интернет ресурсы и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143248"/>
            <a:ext cx="8229600" cy="298291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u="sng" dirty="0" smtClean="0">
                <a:hlinkClick r:id="rId3"/>
              </a:rPr>
              <a:t>http://stranamasterov.ru/taxonomy/term/15</a:t>
            </a:r>
            <a:endParaRPr lang="ru-RU" u="sng" dirty="0" smtClean="0"/>
          </a:p>
          <a:p>
            <a:pPr marL="514350" indent="-514350">
              <a:buAutoNum type="arabicPeriod"/>
            </a:pPr>
            <a:r>
              <a:rPr lang="ru-RU" dirty="0" smtClean="0"/>
              <a:t>. В.В.Гончар «Модульное оригами», Москва, АЙРИС ПРЕСС, 2011г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шаблоны\Копия MC900445057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-74300" y="0"/>
            <a:ext cx="929418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Описание цветка</a:t>
            </a:r>
            <a:endParaRPr lang="ru-RU" b="1" dirty="0">
              <a:ln>
                <a:solidFill>
                  <a:srgbClr val="00B05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00496" y="1428736"/>
            <a:ext cx="4714908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     </a:t>
            </a:r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Цветок состоит из шести лепестков и серединки.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      Для изготовления цветка 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      нужно сделать 602 модуля.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      252 – жёлтого цвета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      345 – розового цвета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          5 – светло розового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              цвета(размером 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              не много больше,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              чем остальные модули </a:t>
            </a:r>
            <a:endParaRPr lang="ru-RU" sz="2400" dirty="0">
              <a:ln>
                <a:solidFill>
                  <a:srgbClr val="00B050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3080" name="Picture 8" descr="F:\фото открытого лотоса\Копия IMG_394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3" y="1714487"/>
            <a:ext cx="3742283" cy="442915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шаблоны\Копия MC900445057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-74300" y="0"/>
            <a:ext cx="929418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Изготовление модуля</a:t>
            </a:r>
            <a:endParaRPr lang="ru-RU" dirty="0">
              <a:ln>
                <a:solidFill>
                  <a:srgbClr val="00B050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4100" name="Picture 4" descr="F:\фото инструкц карта лотос\IMG_336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285860"/>
            <a:ext cx="2275840" cy="170688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pic>
        <p:nvPicPr>
          <p:cNvPr id="4101" name="Picture 5" descr="F:\фото инструкц карта лотос\IMG_336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28926" y="1285860"/>
            <a:ext cx="2276475" cy="17065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pic>
        <p:nvPicPr>
          <p:cNvPr id="4102" name="Picture 6" descr="F:\фото инструкц карта лотос\IMG_336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29256" y="1285860"/>
            <a:ext cx="2276475" cy="17065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pic>
        <p:nvPicPr>
          <p:cNvPr id="4103" name="Picture 7" descr="F:\фото инструкц карта лотос\IMG_336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85720" y="3143248"/>
            <a:ext cx="2276475" cy="17065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pic>
        <p:nvPicPr>
          <p:cNvPr id="4104" name="Picture 8" descr="F:\фото инструкц карта лотос\IMG_3367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928926" y="3143248"/>
            <a:ext cx="2276475" cy="17065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pic>
        <p:nvPicPr>
          <p:cNvPr id="4105" name="Picture 9" descr="F:\фото инструкц карта лотос\IMG_3368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429256" y="3143248"/>
            <a:ext cx="2276475" cy="17065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pic>
        <p:nvPicPr>
          <p:cNvPr id="4106" name="Picture 10" descr="F:\фото инструкц карта лотос\IMG_3369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85720" y="5000636"/>
            <a:ext cx="2276475" cy="17065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pic>
        <p:nvPicPr>
          <p:cNvPr id="4107" name="Picture 11" descr="F:\фото инструкц карта лотос\IMG_3370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928926" y="5000636"/>
            <a:ext cx="2276475" cy="17065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pic>
        <p:nvPicPr>
          <p:cNvPr id="4108" name="Picture 12" descr="F:\фото инструкц карта лотос\IMG_3371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429256" y="5000636"/>
            <a:ext cx="2276475" cy="17065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шаблоны\Копия MC900445057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-75887" y="0"/>
            <a:ext cx="9294187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Описание лепестка</a:t>
            </a:r>
            <a:endParaRPr lang="ru-RU" b="1" dirty="0">
              <a:ln>
                <a:solidFill>
                  <a:srgbClr val="00B05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429124" y="2428868"/>
            <a:ext cx="4038600" cy="374014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Для изготовления лепестка нужно: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42 – жёлтых модуля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57 – розовых модуля</a:t>
            </a:r>
            <a:endParaRPr lang="ru-RU" dirty="0">
              <a:ln>
                <a:solidFill>
                  <a:srgbClr val="00B050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5124" name="Picture 4" descr="F:\фото открытого лотоса\Копия IMG_388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5" y="1643050"/>
            <a:ext cx="3184094" cy="45720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шаблоны\Копия MC900445057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1"/>
            <a:ext cx="929418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Изготовление лепестка</a:t>
            </a:r>
            <a:endParaRPr lang="ru-RU" dirty="0">
              <a:ln>
                <a:solidFill>
                  <a:srgbClr val="00B05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500298" y="1000108"/>
            <a:ext cx="535785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00B0F0"/>
                </a:solidFill>
              </a:rPr>
              <a:t>  - Ставим модуль жёлтого цвета на короткую сторону и надеваем на углы ещё два модуля также жёлтого цвета (это второй ряд- 2 модуля).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00B0F0"/>
                </a:solidFill>
              </a:rPr>
              <a:t> - На угол надеваем один модуль, дальше на два соседних угла надеваем один модуль, и на последний угол –ежё один модуль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00B0F0"/>
                </a:solidFill>
              </a:rPr>
              <a:t>      (это третий ряд, все модули жёлтые)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00B0F0"/>
                </a:solidFill>
              </a:rPr>
              <a:t> - Четвёртый и пятый ряды делаем аналогично. (в четвёртом ряду станет 4 модуля, в пятом- 5, все модули жёлтого цвета).</a:t>
            </a:r>
            <a:endParaRPr lang="ru-RU" sz="2400" dirty="0">
              <a:ln>
                <a:solidFill>
                  <a:srgbClr val="00B050"/>
                </a:solidFill>
              </a:ln>
              <a:solidFill>
                <a:srgbClr val="00B0F0"/>
              </a:solidFill>
            </a:endParaRPr>
          </a:p>
        </p:txBody>
      </p:sp>
      <p:pic>
        <p:nvPicPr>
          <p:cNvPr id="6147" name="Picture 3" descr="F:\фото открытого лотоса\Копия IMG_388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1000108"/>
            <a:ext cx="1774221" cy="1143008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6148" name="Picture 4" descr="F:\фото открытого лотоса\Копия IMG_388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2214554"/>
            <a:ext cx="1785351" cy="135732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6149" name="Picture 5" descr="F:\фото открытого лотоса\Копия IMG_388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596" y="3643314"/>
            <a:ext cx="1777909" cy="1500198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6150" name="Picture 6" descr="F:\фото открытого лотоса\Копия IMG_388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595" y="5214950"/>
            <a:ext cx="1723483" cy="1500198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шаблоны\Копия MC900445057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-75887" y="0"/>
            <a:ext cx="9294187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818"/>
          </a:xfrm>
        </p:spPr>
        <p:txBody>
          <a:bodyPr/>
          <a:lstStyle/>
          <a:p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Изготовление лепестка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214678" y="785794"/>
            <a:ext cx="4786346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     Пятый ряд - на один угол надеваем жёлтый модуль, дальше на два соседних – розовый, затем жёлтый, снова розовый. И на последний уголок надеваем жёлтый модуль.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     Шестой ряд- жёлтый модуль на один уголок , жёлтый, розовый, розовый, жёлтый ; и последний модуль надеваем жёлтый на последний один уголок.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     Седьмой, восьмой, девятый и десятый ряды делаем аналогично, прибавляя по модулю.</a:t>
            </a:r>
            <a:endParaRPr lang="ru-RU" sz="2400" dirty="0">
              <a:ln>
                <a:solidFill>
                  <a:srgbClr val="00B050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7171" name="Picture 3" descr="F:\фото открытого лотоса\Копия IMG_388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714356"/>
            <a:ext cx="1577589" cy="142876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7173" name="Picture 5" descr="F:\фото открытого лотоса\Копия IMG_388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2214554"/>
            <a:ext cx="1558809" cy="1500198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7174" name="Picture 6" descr="F:\фото открытого лотоса\Копия IMG_389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3786190"/>
            <a:ext cx="1548376" cy="142876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7175" name="Picture 7" descr="F:\фото открытого лотоса\Копия IMG_389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071670" y="3786190"/>
            <a:ext cx="1428760" cy="1371354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7176" name="Picture 8" descr="F:\фото открытого лотоса\Копия IMG_3892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5720" y="5286388"/>
            <a:ext cx="1643074" cy="134935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7177" name="Picture 9" descr="F:\фото открытого лотоса\Копия IMG_3894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071670" y="5286388"/>
            <a:ext cx="1467510" cy="1354141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шаблоны\Копия MC900445057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-75886" y="1"/>
            <a:ext cx="929418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Изготовление лепестка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714612" y="928670"/>
            <a:ext cx="4214842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    С одиннадцатого ряда начинаем делать убавление, т.е. на первый уголок модуль не надеваем. </a:t>
            </a:r>
            <a:r>
              <a:rPr lang="ru-RU" sz="240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Дальше </a:t>
            </a:r>
            <a:r>
              <a:rPr lang="ru-RU" sz="240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жёлты</a:t>
            </a:r>
            <a:r>
              <a:rPr lang="ru-RU" sz="240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й</a:t>
            </a:r>
            <a:r>
              <a:rPr lang="ru-RU" sz="240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модуль надеваем на соседние уголки, затем  семь розовых и жёлтый. На крайний уголок так же не надеваем модуль (в ряду получилось девять модулей)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     Все последующие ряды делаем аналогично, постепенно убавляя количество модулей. </a:t>
            </a:r>
            <a:endParaRPr lang="ru-RU" sz="2400" dirty="0">
              <a:ln>
                <a:solidFill>
                  <a:srgbClr val="00B050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8197" name="Picture 5" descr="F:\фото открытого лотоса\Копия IMG_389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928670"/>
            <a:ext cx="1571636" cy="135402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8198" name="Picture 6" descr="F:\фото открытого лотоса\Копия IMG_389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72" y="2357430"/>
            <a:ext cx="1500198" cy="1302676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8200" name="Picture 8" descr="F:\фото открытого лотоса\Копия IMG_389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472" y="3714752"/>
            <a:ext cx="1500198" cy="1549041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8201" name="Picture 9" descr="F:\фото открытого лотоса\Копия IMG_390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1472" y="5357826"/>
            <a:ext cx="1500198" cy="1384304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шаблоны\Копия MC900445057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-75887" y="0"/>
            <a:ext cx="9294187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Изготовление лепестка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857752" y="1285860"/>
            <a:ext cx="3829048" cy="484030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    Делаем постепенно убавление  модулей пока в ряду не останется один модуль жёлтого цвета. Лепесток завершён.</a:t>
            </a:r>
            <a:endParaRPr lang="ru-RU" dirty="0"/>
          </a:p>
        </p:txBody>
      </p:sp>
      <p:pic>
        <p:nvPicPr>
          <p:cNvPr id="9219" name="Picture 3" descr="F:\фото открытого лотоса\Копия IMG_390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285860"/>
            <a:ext cx="2174240" cy="170688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9222" name="Picture 6" descr="F:\фото открытого лотоса\Копия IMG_390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14612" y="1285860"/>
            <a:ext cx="2062163" cy="1706563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9223" name="Picture 7" descr="F:\фото открытого лотоса\Копия IMG_390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3143248"/>
            <a:ext cx="2179637" cy="1706563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1026" name="Picture 2" descr="F:\фото открытого лотоса\Копия IMG_390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643174" y="3143248"/>
            <a:ext cx="2214577" cy="136683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1027" name="Picture 3" descr="F:\фото открытого лотоса\Копия IMG_3909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14282" y="5000636"/>
            <a:ext cx="2276475" cy="129540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1029" name="Picture 5" descr="F:\фото открытого лотоса\Копия IMG_3883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643174" y="4786322"/>
            <a:ext cx="2276475" cy="158432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шаблоны\Копия MC900445057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-75887" y="0"/>
            <a:ext cx="9219887" cy="6803176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2844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</a:rPr>
              <a:t>Таких лепестков нужно сделать  шесть штук.</a:t>
            </a:r>
            <a:endParaRPr lang="ru-RU" sz="2800" dirty="0"/>
          </a:p>
        </p:txBody>
      </p:sp>
      <p:pic>
        <p:nvPicPr>
          <p:cNvPr id="2052" name="Picture 4" descr="F:\фото открытого лотоса\IMG_391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714348" y="1357298"/>
            <a:ext cx="6540045" cy="4525963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444</Words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Поэтапная инструкция изготовления цветка  Техника работы с бумагой – модульное оригами  </vt:lpstr>
      <vt:lpstr>Описание цветка</vt:lpstr>
      <vt:lpstr>Изготовление модуля</vt:lpstr>
      <vt:lpstr>Описание лепестка</vt:lpstr>
      <vt:lpstr>Изготовление лепестка</vt:lpstr>
      <vt:lpstr>Изготовление лепестка</vt:lpstr>
      <vt:lpstr>Изготовление лепестка</vt:lpstr>
      <vt:lpstr>Изготовление лепестка</vt:lpstr>
      <vt:lpstr>Таких лепестков нужно сделать  шесть штук.</vt:lpstr>
      <vt:lpstr>Изготовление середины цветка</vt:lpstr>
      <vt:lpstr>Сборка цветка</vt:lpstr>
      <vt:lpstr>Слайд 12</vt:lpstr>
      <vt:lpstr>Используемые интернет ресурсы и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.</cp:lastModifiedBy>
  <cp:revision>40</cp:revision>
  <dcterms:modified xsi:type="dcterms:W3CDTF">2013-01-31T06:39:52Z</dcterms:modified>
</cp:coreProperties>
</file>