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ACA048-AB45-4642-B3C6-31D185A4004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1DE52A-88A9-44D3-AA8B-30ED78A0D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0175"/>
            <a:ext cx="8458200" cy="2371738"/>
          </a:xfrm>
        </p:spPr>
        <p:txBody>
          <a:bodyPr/>
          <a:lstStyle/>
          <a:p>
            <a:r>
              <a:rPr lang="ru-RU" dirty="0" smtClean="0"/>
              <a:t>Обществознание ЕГЭ</a:t>
            </a:r>
            <a:br>
              <a:rPr lang="ru-RU" dirty="0" smtClean="0"/>
            </a:br>
            <a:r>
              <a:rPr lang="ru-RU" dirty="0" smtClean="0"/>
              <a:t>Выполнение </a:t>
            </a:r>
            <a:r>
              <a:rPr lang="ru-RU" dirty="0" smtClean="0"/>
              <a:t>задания С8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Учитель истории и обществознания МБОУ «СОШ №12» Анжеро-Судженского городского округа</a:t>
            </a:r>
          </a:p>
          <a:p>
            <a:r>
              <a:rPr lang="ru-RU" dirty="0" err="1" smtClean="0"/>
              <a:t>Богунова</a:t>
            </a:r>
            <a:r>
              <a:rPr lang="ru-RU" dirty="0" smtClean="0"/>
              <a:t> Ольга Владимировна</a:t>
            </a:r>
            <a:endParaRPr lang="ru-RU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выступления на семинарском занятии вам нужно подготовить развернутый ответ на тему "Межличностные конфликты и способы их разрешения". Составьте план, в соответствии с которым вы будете освещать эту тему.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071546"/>
            <a:ext cx="835824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1) Понятие и специфические особенности межличностного конфликта</a:t>
            </a:r>
            <a:br>
              <a:rPr lang="ru-RU" b="1" dirty="0"/>
            </a:br>
            <a:r>
              <a:rPr lang="ru-RU" b="1" dirty="0"/>
              <a:t>    2) Участники конфликта</a:t>
            </a:r>
            <a:br>
              <a:rPr lang="ru-RU" b="1" dirty="0"/>
            </a:br>
            <a:r>
              <a:rPr lang="ru-RU" b="1" dirty="0"/>
              <a:t>    3) Причины возникновения межличностного конфликта</a:t>
            </a:r>
            <a:br>
              <a:rPr lang="ru-RU" b="1" dirty="0"/>
            </a:br>
            <a:r>
              <a:rPr lang="ru-RU" b="1" dirty="0"/>
              <a:t>    4) Повод для конфликта</a:t>
            </a:r>
            <a:br>
              <a:rPr lang="ru-RU" b="1" dirty="0"/>
            </a:br>
            <a:r>
              <a:rPr lang="ru-RU" b="1" dirty="0"/>
              <a:t>    5) основные концепции, раскрывающие сущность конфликта</a:t>
            </a:r>
            <a:br>
              <a:rPr lang="ru-RU" b="1" dirty="0"/>
            </a:br>
            <a:r>
              <a:rPr lang="ru-RU" b="1" dirty="0"/>
              <a:t>    6) Функции конфликтов</a:t>
            </a:r>
            <a:br>
              <a:rPr lang="ru-RU" b="1" dirty="0"/>
            </a:br>
            <a:r>
              <a:rPr lang="ru-RU" b="1" dirty="0"/>
              <a:t>            а) позитивные</a:t>
            </a:r>
            <a:br>
              <a:rPr lang="ru-RU" b="1" dirty="0"/>
            </a:br>
            <a:r>
              <a:rPr lang="ru-RU" b="1" dirty="0"/>
              <a:t>            б) негативные</a:t>
            </a:r>
            <a:br>
              <a:rPr lang="ru-RU" b="1" dirty="0"/>
            </a:br>
            <a:r>
              <a:rPr lang="ru-RU" b="1" dirty="0"/>
              <a:t>    7) Классификация  межличностных конфликтов:</a:t>
            </a:r>
            <a:br>
              <a:rPr lang="ru-RU" b="1" dirty="0"/>
            </a:br>
            <a:r>
              <a:rPr lang="ru-RU" b="1" dirty="0"/>
              <a:t>            а) по направленности </a:t>
            </a:r>
            <a:br>
              <a:rPr lang="ru-RU" b="1" dirty="0"/>
            </a:br>
            <a:r>
              <a:rPr lang="ru-RU" b="1" dirty="0"/>
              <a:t>            б) по мотивам </a:t>
            </a:r>
            <a:br>
              <a:rPr lang="ru-RU" b="1" dirty="0"/>
            </a:br>
            <a:r>
              <a:rPr lang="ru-RU" b="1" dirty="0"/>
              <a:t>            в) по последствиям</a:t>
            </a:r>
            <a:br>
              <a:rPr lang="ru-RU" b="1" dirty="0"/>
            </a:br>
            <a:r>
              <a:rPr lang="ru-RU" b="1" dirty="0"/>
              <a:t>            г) по эмоциональной силе воздействия на конфликтующих</a:t>
            </a:r>
            <a:br>
              <a:rPr lang="ru-RU" b="1" dirty="0"/>
            </a:br>
            <a:r>
              <a:rPr lang="ru-RU" b="1" dirty="0"/>
              <a:t>            </a:t>
            </a:r>
            <a:r>
              <a:rPr lang="ru-RU" b="1" dirty="0" err="1"/>
              <a:t>д</a:t>
            </a:r>
            <a:r>
              <a:rPr lang="ru-RU" b="1" dirty="0"/>
              <a:t>) по масштабу воздействия</a:t>
            </a:r>
            <a:br>
              <a:rPr lang="ru-RU" b="1" dirty="0"/>
            </a:br>
            <a:r>
              <a:rPr lang="ru-RU" b="1" dirty="0"/>
              <a:t>            е) по длительности течения</a:t>
            </a:r>
            <a:br>
              <a:rPr lang="ru-RU" b="1" dirty="0"/>
            </a:br>
            <a:r>
              <a:rPr lang="ru-RU" b="1" dirty="0"/>
              <a:t>            ж) по форме проявления</a:t>
            </a:r>
            <a:br>
              <a:rPr lang="ru-RU" b="1" dirty="0"/>
            </a:br>
            <a:r>
              <a:rPr lang="ru-RU" b="1" dirty="0"/>
              <a:t>            </a:t>
            </a:r>
            <a:r>
              <a:rPr lang="ru-RU" b="1" dirty="0" err="1"/>
              <a:t>з</a:t>
            </a:r>
            <a:r>
              <a:rPr lang="ru-RU" b="1" dirty="0"/>
              <a:t>) по источнику возникновения</a:t>
            </a:r>
            <a:br>
              <a:rPr lang="ru-RU" b="1" dirty="0"/>
            </a:br>
            <a:r>
              <a:rPr lang="ru-RU" b="1" dirty="0"/>
              <a:t>    8) Взаимосвязь межличностных конфликтов с другими видами социальных конфликтов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0"/>
            <a:ext cx="8072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 являетесь участником конкурса научно-исследовательских работ старшеклассников с докладом на тему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Многовариантность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движущие силы развития общества". Составьте план, в соответствии с которым вы будете освещать эту тему.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428736"/>
            <a:ext cx="84296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Источники и движущие силы развития общества: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         а) преобразовательная деятельность людей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         б) природно-климатические условия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         в) выдающиеся личности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 2) Понятия "прогресс" и "регресс"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 3) Современные подходы к развитию общества: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         а) формационный подход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         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стадиально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цивилизованный подход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         в) локально-цивилизованный подход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 4) Форма социального изменения: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         а) эволюция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         б) революция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89844"/>
            <a:ext cx="84296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Выполнение этого задания предполагает 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1) корректность формулировок пунктов плана с точки зрения их соответствия заданной теме;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2) полноту отражения основного содержания в плане;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3) соответствие структуры предложенного ответа плану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сложного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типа;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Основным условием выполнения данного задания является системное, глубокое, достаточно объемное и разностороннее знание темы, требующее привлечения обществоведческого материала, а также знаний из смежных учебных дисциплин и, по возможности, оперативных знаний, получаемых из СМИ.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142984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 выполнении заданий выпускникам предстоит: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  а) с одной стороны, в заданной формулировке темы обнаружить известный им содержательный материал;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  б) с другой стороны, выстроить логику презентации знания по теме в виде пунктов сложного плана;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-79653"/>
            <a:ext cx="864396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 составлении сложного плана можно воспользоваться следующими рекомендациями: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  1) представьте содержание обществоведческого курса, раскрывающее данную проблему;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  2) разделите это содержание на смысловые части, выделив в каждой из них главную мысль;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  3) озаглавьте каждую часть;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  4) в каждой части выделите несколько положений, развивающих главную мысль;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  5) проверьте, не совмещаются ли пункты и подпункты плана, связан ли последующий пункт плана с предыдущим, полностью ли отражено в них основное содержание темы;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  6) в случае необходимости внесите корректировки;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  7) помните, что план должен охватывать основное содержание темы;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  8) в заголовках (пунктах или подпунктах плана) нежелательно повторять сходные формулировки.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17693"/>
            <a:ext cx="79295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Есть ли модель для составления плана?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Главное – мысленно представить изученный материал и последовательно изложить содержание предложенной темы.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 Помните, что всё зависит от предложенной Вам темы. Некоторые нижеперечисленные пункты могут к каким-то темам и не подойти. Я попыталась написать только общую схему, которая сможет помочь Вам при составлении плана.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1. Сначала необходимо обозначить предмет предложенной темы. Для этого существует несколько вариантов. Например: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1) Что такое…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2) Понятие…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3) Определение…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28343"/>
            <a:ext cx="80724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Затем, если возможно, выделите следующие моменты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1) Причины возникновения (появления, развития)…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Этот пункт можете детализировать в отдельных подпунктах, перечислив эти самые причины.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2) Подходы к определению понятия... (сущности...). Например: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- Теории происхождения…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- Взгляды мыслителей на…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Этот пункт можете детализировать в отдельных подпунктах, перечислив эти самые подходы.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4"/>
            <a:ext cx="78581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Далее выделите характерные черты (признаки; особенности; главные элементы и т.п.)...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   Этот пункт можете детализировать в отдельных подпунктах, перечислив эти самые характерные черты (признаки; особенности главные элементы и т.п.).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72866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Функции…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Этот пункт можете детализировать в отдельных подпунктах, перечислив эти самые функции.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5. Типы (виды, формы, структура, классификации, критерии, факторы)...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Этот пункт можете детализировать в отдельных подпунктах.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6. Значение (роль, последствия, тенденции, цель)…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7. Особенности (проблемы, традиции и т.п.)… в современном обществе (мире).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 8. Пути решения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-1"/>
          <a:ext cx="9144000" cy="7038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62"/>
                <a:gridCol w="1071538"/>
              </a:tblGrid>
              <a:tr h="1643051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Формулировки пунктов плана корректны. В совокупности пункты плана охватывают основные аспекты темы и раскрывают её в определённой последовательности.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балла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357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Формулировки плана корректны. Отдельные существенные для данной темы аспекты не нашли отражения в плане. Тема разворачивается не последовательно. 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                                          ИЛИ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 Формулировки пунктов плана корректны. В совокупности пункты плана охватывают основные аспекты темы, но не представлены в определённой, адекватной теме, последовательности.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балла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6507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Отдельные формулировки пунктов плана корректны. Целостного и последовательного раскрытия темы план не даёт.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балл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3581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Формулировки пунктов плана не соответствуют теме.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                                         ИЛИ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 Ответ неправильный.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 баллов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229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Обществознание ЕГЭ Выполнение задания С8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History</dc:creator>
  <cp:lastModifiedBy>History</cp:lastModifiedBy>
  <cp:revision>5</cp:revision>
  <dcterms:created xsi:type="dcterms:W3CDTF">2012-12-13T04:51:59Z</dcterms:created>
  <dcterms:modified xsi:type="dcterms:W3CDTF">2013-01-14T09:43:47Z</dcterms:modified>
</cp:coreProperties>
</file>