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63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9900"/>
    <a:srgbClr val="FF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B5C1-3174-4F29-A3DE-5E350DEC27C9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8640960" cy="6480720"/>
          </a:xfrm>
          <a:prstGeom prst="roundRect">
            <a:avLst/>
          </a:prstGeom>
          <a:solidFill>
            <a:srgbClr val="CC9900">
              <a:alpha val="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47860" cy="367240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5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МЕРЫ ПРЕДОСТОРОЖНОСТИ И ПРАВИЛА ПОВЕДЕНИЯ НА ЛЬДУ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</a:b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6077" t="38691" r="50527" b="36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563" t="38691" r="5720" b="36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6077" t="63523" r="50637" b="8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999" t="63523" r="6129" b="8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3215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714620"/>
            <a:ext cx="2570823" cy="212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260648"/>
            <a:ext cx="8352928" cy="6264696"/>
          </a:xfrm>
          <a:prstGeom prst="roundRect">
            <a:avLst/>
          </a:prstGeom>
          <a:solidFill>
            <a:srgbClr val="CC9900">
              <a:alpha val="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7544" y="1196752"/>
            <a:ext cx="8208912" cy="129614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МЫ ПЕРВЫМИ ПРИДЕМ ВАМ НА ПОМОЩЬ!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259632" y="2924944"/>
            <a:ext cx="3883872" cy="1656184"/>
          </a:xfrm>
          <a:prstGeom prst="rightArrowCallout">
            <a:avLst>
              <a:gd name="adj1" fmla="val 28704"/>
              <a:gd name="adj2" fmla="val 50000"/>
              <a:gd name="adj3" fmla="val 17733"/>
              <a:gd name="adj4" fmla="val 86787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ЕДИНАЯ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СЛУЖБА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СПАСЕНИЯ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 Black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3568" y="5157192"/>
            <a:ext cx="7704856" cy="936104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ГИМС МЧС России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ПРЕДУПРЕЖДАЕТ: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                              пренебрежение Правилами охраны жизни людей на водных объектах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ОПАСНО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для Вашей жизни!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2786058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01 или 112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748" t="64902" r="6747" b="10434"/>
          <a:stretch>
            <a:fillRect/>
          </a:stretch>
        </p:blipFill>
        <p:spPr bwMode="auto">
          <a:xfrm>
            <a:off x="0" y="-1"/>
            <a:ext cx="9144000" cy="68358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6107" t="13577" r="50546" b="60916"/>
          <a:stretch>
            <a:fillRect/>
          </a:stretch>
        </p:blipFill>
        <p:spPr bwMode="auto">
          <a:xfrm>
            <a:off x="0" y="0"/>
            <a:ext cx="9144000" cy="6831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748" t="13661" r="6184" b="62219"/>
          <a:stretch>
            <a:fillRect/>
          </a:stretch>
        </p:blipFill>
        <p:spPr bwMode="auto">
          <a:xfrm>
            <a:off x="0" y="0"/>
            <a:ext cx="9144000" cy="684869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989" t="65182" r="50742" b="7309"/>
          <a:stretch>
            <a:fillRect/>
          </a:stretch>
        </p:blipFill>
        <p:spPr bwMode="auto">
          <a:xfrm>
            <a:off x="0" y="0"/>
            <a:ext cx="9144000" cy="688531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143" t="39230" r="5991" b="36679"/>
          <a:stretch>
            <a:fillRect/>
          </a:stretch>
        </p:blipFill>
        <p:spPr bwMode="auto">
          <a:xfrm>
            <a:off x="0" y="0"/>
            <a:ext cx="9144000" cy="6840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6125" t="39413" r="50705" b="36732"/>
          <a:stretch>
            <a:fillRect/>
          </a:stretch>
        </p:blipFill>
        <p:spPr bwMode="auto">
          <a:xfrm>
            <a:off x="0" y="0"/>
            <a:ext cx="9144000" cy="681599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7031" t="12993" r="51616" b="6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378" t="12993" r="5862" b="6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31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МЕРЫ ПРЕДОСТОРОЖНОСТИ И ПРАВИЛА ПОВЕДЕНИЯ НА ЛЬДУ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с.Никольское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server</dc:creator>
  <cp:lastModifiedBy>Учитель</cp:lastModifiedBy>
  <cp:revision>8</cp:revision>
  <dcterms:created xsi:type="dcterms:W3CDTF">2012-12-10T12:20:22Z</dcterms:created>
  <dcterms:modified xsi:type="dcterms:W3CDTF">2012-12-22T07:24:14Z</dcterms:modified>
</cp:coreProperties>
</file>