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79" r:id="rId9"/>
    <p:sldId id="264" r:id="rId10"/>
    <p:sldId id="266" r:id="rId11"/>
    <p:sldId id="281" r:id="rId12"/>
    <p:sldId id="282" r:id="rId13"/>
    <p:sldId id="284" r:id="rId14"/>
    <p:sldId id="286" r:id="rId15"/>
    <p:sldId id="28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438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36685-6C70-496B-8E5F-1FA6F34CD6FD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7BEA2-F2E3-4672-9D1F-9DCB28A3B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ogovo.info/images/news/2009/05/05/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logovo.info/images/news/2009/05/05/02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lanetashkol.ru/upload/content/articles/juravli_v_gorodah20-isp-nov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044.radikal.ru/0802/02/d9cf92a9073c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trip-guide.ru/img/383/695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us-trip.ru/images/stories/saratov/dost/15/zhuravli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g-b.photosight.ru/d5c/3364603_large.jpeg" TargetMode="Externa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1941-1945.net.ru/_ph/4/2/77733628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lanetashkol.ru/upload/iblock/7c6/juravli_v_gorodah5-isp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krasrab.com/archive/2005/05/12/08/photo_3_2?display=previe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fotki.yandex.ru/get/3307/an-elen1960.9/0_1bc16_673d4100_X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geo.1september.ru/2008/09/34-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122.photobucket.com/albums/o257/Lesnoy/229_b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live4fun.ru/pictures/img_14354118_26_4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0.liveinternet.ru/images/attach/c/1/54/546/54546381_0001f47t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angarsk-photos.ru/wp-content/uploads/2009/11/pametnik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rtr.spb.ru/vesti/vesti_2005/upload/12-07-2005/go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hildrenpedia.org/9/21.files/image026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003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Собаки в годы войны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2000240"/>
            <a:ext cx="37641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память о собаках войны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Сколько сказано слов.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Может чья — ни будь муза устала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Говорить о войне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тревожить солдатские сны…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Только кажется мне,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обиды написано мало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собаках-бойцах,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Защищавших нас в годы войны!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Стёрлись в памяти клички.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вспомнить теперь и мордашку.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Мы, пришедшие позже,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знаем совсем ничего.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Лишь седой ветеран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Ещё помнит собачью упряжку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медсанбат дотащившую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поля боя когда-то его!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http://www.logovo.info/images/news/2009/05/05/01_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29076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logovo.info/images/news/2009/05/05/02_s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143380"/>
            <a:ext cx="29076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6 из 1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5070475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14348" y="5143512"/>
            <a:ext cx="678679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23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Мне кажется порою, что солдаты,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23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С кровавых не пришедшие полей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23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              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в землю нашу полегли когда-то,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23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                                                А превратились в белых журавлей.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2363" algn="l"/>
              </a:tabLst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23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Расул Гамзатов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428604"/>
            <a:ext cx="3667991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погибшим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солдатам,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установленный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средства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горожан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г. Чирчике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Узбекистане. </a:t>
            </a: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15 из 1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857628"/>
            <a:ext cx="4392625" cy="2821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-main-pic" descr="Картинка 5 из 166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2782887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-main-pic" descr="Картинка 25 из 166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142852"/>
            <a:ext cx="2711449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-main-pic" descr="Картинка 21 из 166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142852"/>
            <a:ext cx="2212339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3929066"/>
            <a:ext cx="4241867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Мемориал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честь</a:t>
            </a:r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солдат, не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вернувшихся</a:t>
            </a:r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войны,</a:t>
            </a:r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 Саратове. </a:t>
            </a:r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28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1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286280" cy="514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29190" y="357166"/>
            <a:ext cx="3842719" cy="69865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Памятник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погибшим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фронтах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войны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солдатам,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установленный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г. Кисловодске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средства,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собранные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жителями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города.   </a:t>
            </a:r>
          </a:p>
          <a:p>
            <a:pPr algn="ctr"/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50 из 1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5070475" cy="3422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-main-pic" descr="Картинка 128 из 166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571876"/>
            <a:ext cx="2672086" cy="3143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072074"/>
            <a:ext cx="50593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Открытие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памятника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огибшим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солдатам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Красноярске.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42852"/>
            <a:ext cx="28456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Мемориал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Санкт-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Петербурге.</a:t>
            </a:r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 из 16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52"/>
            <a:ext cx="6178575" cy="4762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428728" y="5143512"/>
            <a:ext cx="52453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Мемориал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«Журавли»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г.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Ивантеевка.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85 из 17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346784" cy="3943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http://geo.1september.ru/2008/09/35-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42852"/>
            <a:ext cx="4306893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57554" y="4000504"/>
            <a:ext cx="5323894" cy="255454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 anchor="b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Памятники погибшим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олдатам,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установленные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городах Белоруссии. </a:t>
            </a:r>
          </a:p>
          <a:p>
            <a:pPr algn="ctr"/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1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643470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ncode_imageresizer_container_2" descr="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643470" cy="32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Круглая лента лицом вниз 5"/>
          <p:cNvSpPr/>
          <p:nvPr/>
        </p:nvSpPr>
        <p:spPr>
          <a:xfrm>
            <a:off x="142844" y="0"/>
            <a:ext cx="1216152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8794" y="4143380"/>
            <a:ext cx="8715436" cy="156966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Издание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военных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лет,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посвященное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вкладу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братьев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наших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меньших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великую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Победу.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3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7326030" cy="6072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8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6968840" cy="5643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5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254592" cy="5786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4.radikal.ru/i145/0907/ef/f4767a2354e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643182"/>
            <a:ext cx="4871720" cy="386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872732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Собаки-</a:t>
            </a:r>
            <a:r>
              <a:rPr lang="ru-RU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миноискатели</a:t>
            </a:r>
            <a:r>
              <a:rPr lang="ru-RU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годы войны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обнаружили, а вожатые сапёры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обезвредили 4 миллиона мин, фугасов и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других взрывных устройств.</a:t>
            </a:r>
          </a:p>
        </p:txBody>
      </p:sp>
    </p:spTree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4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7540312" cy="5929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6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151070" cy="6072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7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7436822" cy="5715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9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7365384" cy="5786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10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7651136" cy="585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ver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12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7436822" cy="5715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code_imageresizer_container_13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7436822" cy="5572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885492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Собаки-</a:t>
            </a:r>
            <a:r>
              <a:rPr lang="ru-RU" sz="44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подрывники</a:t>
            </a:r>
            <a:r>
              <a:rPr lang="ru-RU" sz="44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танков</a:t>
            </a:r>
            <a:r>
              <a:rPr lang="ru-RU" sz="44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шли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смерть, подорвав</a:t>
            </a:r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</a:t>
            </a:r>
            <a:endParaRPr lang="ru-RU" sz="3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танков, 63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которых</a:t>
            </a:r>
            <a:endParaRPr lang="ru-RU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боях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Сталинградом. 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http://s51.radikal.ru/i134/0907/a4/877dbedb1c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4729480" cy="310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s50.radikal.ru/i130/0907/42/17da7d916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4040184" cy="2643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42976" y="142852"/>
            <a:ext cx="58705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Лошади</a:t>
            </a:r>
            <a:r>
              <a:rPr lang="ru-RU" sz="36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36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великой</a:t>
            </a:r>
            <a:r>
              <a:rPr lang="ru-RU" sz="36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Отечественной</a:t>
            </a:r>
            <a:r>
              <a:rPr lang="ru-RU" sz="36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войне</a:t>
            </a:r>
            <a:r>
              <a:rPr lang="ru-RU" sz="3600" b="1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11" name="Рисунок 10" descr="http://s57.radikal.ru/i155/0907/36/f95fe18607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551214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285852" y="5643578"/>
            <a:ext cx="52057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Знаменитая конница Будённого С. М.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9 из 741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38617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303 из 741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14290"/>
            <a:ext cx="4324045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3643314"/>
            <a:ext cx="7544438" cy="2554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 партизанских отрядах лошади были 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первыми помощниками , так как они 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проходили там, где не могли пройти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машины, незаметно  и быстро, доставляя 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грузы и людей.</a:t>
            </a:r>
          </a:p>
        </p:txBody>
      </p:sp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775052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Calibri" pitchFamily="34" charset="0"/>
              </a:rPr>
              <a:t>Птицы мира на фронтах войны.</a:t>
            </a:r>
            <a:endParaRPr lang="ru-RU" sz="4400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4" name="i-main-pic" descr="Картинка 12 из 3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96735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71934" y="1000108"/>
            <a:ext cx="3429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 в Ростове Витя </a:t>
            </a:r>
            <a:r>
              <a:rPr lang="ru-RU" dirty="0" err="1" smtClean="0"/>
              <a:t>Черевичкин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школе он отлично успевал</a:t>
            </a:r>
            <a:br>
              <a:rPr lang="ru-RU" dirty="0" smtClean="0"/>
            </a:br>
            <a:r>
              <a:rPr lang="ru-RU" dirty="0" smtClean="0"/>
              <a:t>И в часы досуга, как обычно,</a:t>
            </a:r>
            <a:br>
              <a:rPr lang="ru-RU" dirty="0" smtClean="0"/>
            </a:br>
            <a:r>
              <a:rPr lang="ru-RU" dirty="0" smtClean="0"/>
              <a:t>Голубей любимых выпускал... </a:t>
            </a:r>
            <a:br>
              <a:rPr lang="ru-RU" dirty="0" smtClean="0"/>
            </a:br>
            <a:r>
              <a:rPr lang="ru-RU" dirty="0" smtClean="0"/>
              <a:t>...Улетали голуби высоко,</a:t>
            </a:r>
            <a:br>
              <a:rPr lang="ru-RU" dirty="0" smtClean="0"/>
            </a:br>
            <a:r>
              <a:rPr lang="ru-RU" dirty="0" smtClean="0"/>
              <a:t>В небо уносили за собой </a:t>
            </a:r>
            <a:br>
              <a:rPr lang="ru-RU" dirty="0" smtClean="0"/>
            </a:br>
            <a:r>
              <a:rPr lang="ru-RU" dirty="0" smtClean="0"/>
              <a:t>Грезы о дивчине черноокой,</a:t>
            </a:r>
            <a:br>
              <a:rPr lang="ru-RU" dirty="0" smtClean="0"/>
            </a:br>
            <a:r>
              <a:rPr lang="ru-RU" dirty="0" smtClean="0"/>
              <a:t>Пробуждая первую любовь.</a:t>
            </a:r>
            <a:br>
              <a:rPr lang="ru-RU" dirty="0" smtClean="0"/>
            </a:br>
            <a:r>
              <a:rPr lang="ru-RU" dirty="0" smtClean="0"/>
              <a:t>Голуби, вы мои милые, </a:t>
            </a:r>
            <a:br>
              <a:rPr lang="ru-RU" dirty="0" smtClean="0"/>
            </a:br>
            <a:r>
              <a:rPr lang="ru-RU" dirty="0" smtClean="0"/>
              <a:t>Голуби вы сизокрылые, </a:t>
            </a:r>
            <a:br>
              <a:rPr lang="ru-RU" dirty="0" smtClean="0"/>
            </a:br>
            <a:r>
              <a:rPr lang="ru-RU" dirty="0" smtClean="0"/>
              <a:t>Улетайте, голуби,</a:t>
            </a:r>
            <a:br>
              <a:rPr lang="ru-RU" dirty="0" smtClean="0"/>
            </a:br>
            <a:r>
              <a:rPr lang="ru-RU" dirty="0" smtClean="0"/>
              <a:t>В солнечную высь...</a:t>
            </a:r>
            <a:br>
              <a:rPr lang="ru-RU" dirty="0" smtClean="0"/>
            </a:br>
            <a:r>
              <a:rPr lang="ru-RU" dirty="0" smtClean="0"/>
              <a:t>Жизнь была прекрасной и счастливой,</a:t>
            </a:r>
            <a:br>
              <a:rPr lang="ru-RU" dirty="0" smtClean="0"/>
            </a:br>
            <a:r>
              <a:rPr lang="ru-RU" dirty="0" smtClean="0"/>
              <a:t>О, моя любимая страна,</a:t>
            </a:r>
            <a:br>
              <a:rPr lang="ru-RU" dirty="0" smtClean="0"/>
            </a:br>
            <a:r>
              <a:rPr lang="ru-RU" dirty="0" smtClean="0"/>
              <a:t>Юность, ты пришла с улыбкой милой,</a:t>
            </a:r>
            <a:br>
              <a:rPr lang="ru-RU" dirty="0" smtClean="0"/>
            </a:br>
            <a:r>
              <a:rPr lang="ru-RU" dirty="0" smtClean="0"/>
              <a:t>Но внезапно грянула война.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643578"/>
            <a:ext cx="3906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Памятник Вите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Черевичкину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установленный в Ростове-на-Дону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в парке им. В.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Черевичкина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sonogoe.ru/uploads/images/6/a/d/6/618/7c82f495c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834573" cy="37862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72066" y="5714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Голуби, вы мои милые, </a:t>
            </a:r>
            <a:br>
              <a:rPr lang="ru-RU" dirty="0" smtClean="0"/>
            </a:br>
            <a:r>
              <a:rPr lang="ru-RU" dirty="0" smtClean="0"/>
              <a:t>Голуби вы сизокрылые, </a:t>
            </a:r>
            <a:br>
              <a:rPr lang="ru-RU" dirty="0" smtClean="0"/>
            </a:br>
            <a:r>
              <a:rPr lang="ru-RU" dirty="0" smtClean="0"/>
              <a:t>Улетайте, голуби,</a:t>
            </a:r>
            <a:br>
              <a:rPr lang="ru-RU" dirty="0" smtClean="0"/>
            </a:br>
            <a:r>
              <a:rPr lang="ru-RU" dirty="0" smtClean="0"/>
              <a:t>В солнечную высь...</a:t>
            </a:r>
            <a:br>
              <a:rPr lang="ru-RU" dirty="0" smtClean="0"/>
            </a:br>
            <a:r>
              <a:rPr lang="ru-RU" dirty="0" smtClean="0"/>
              <a:t>И однажды мимо дома Вити</a:t>
            </a:r>
            <a:br>
              <a:rPr lang="ru-RU" dirty="0" smtClean="0"/>
            </a:br>
            <a:r>
              <a:rPr lang="ru-RU" dirty="0" smtClean="0"/>
              <a:t>Шел отряд захватчиков-зверей, </a:t>
            </a:r>
            <a:br>
              <a:rPr lang="ru-RU" dirty="0" smtClean="0"/>
            </a:br>
            <a:r>
              <a:rPr lang="ru-RU" dirty="0" smtClean="0"/>
              <a:t>Офицер сказал им: «Отберите</a:t>
            </a:r>
            <a:br>
              <a:rPr lang="ru-RU" dirty="0" smtClean="0"/>
            </a:br>
            <a:r>
              <a:rPr lang="ru-RU" dirty="0" smtClean="0"/>
              <a:t>У мальчишки этих голубей...»</a:t>
            </a:r>
            <a:br>
              <a:rPr lang="ru-RU" dirty="0" smtClean="0"/>
            </a:br>
            <a:r>
              <a:rPr lang="ru-RU" dirty="0" smtClean="0"/>
              <a:t>Голуби, вы мои милые, </a:t>
            </a:r>
            <a:br>
              <a:rPr lang="ru-RU" dirty="0" smtClean="0"/>
            </a:br>
            <a:r>
              <a:rPr lang="ru-RU" dirty="0" smtClean="0"/>
              <a:t>Голуби вы сизокрылые, </a:t>
            </a:r>
            <a:br>
              <a:rPr lang="ru-RU" dirty="0" smtClean="0"/>
            </a:br>
            <a:r>
              <a:rPr lang="ru-RU" dirty="0" smtClean="0"/>
              <a:t>Улетайте, голуби,</a:t>
            </a:r>
            <a:br>
              <a:rPr lang="ru-RU" dirty="0" smtClean="0"/>
            </a:br>
            <a:r>
              <a:rPr lang="ru-RU" dirty="0" smtClean="0"/>
              <a:t>В солнечную высь...</a:t>
            </a:r>
            <a:br>
              <a:rPr lang="ru-RU" dirty="0" smtClean="0"/>
            </a:br>
            <a:r>
              <a:rPr lang="ru-RU" dirty="0" smtClean="0"/>
              <a:t>Долго Виктор им сопротивлялся,</a:t>
            </a:r>
            <a:br>
              <a:rPr lang="ru-RU" dirty="0" smtClean="0"/>
            </a:br>
            <a:r>
              <a:rPr lang="ru-RU" dirty="0" smtClean="0"/>
              <a:t>Голубей любимых защищал, </a:t>
            </a:r>
            <a:br>
              <a:rPr lang="ru-RU" dirty="0" smtClean="0"/>
            </a:br>
            <a:r>
              <a:rPr lang="ru-RU" dirty="0" smtClean="0"/>
              <a:t>Но внезапно голос оборвался,</a:t>
            </a:r>
            <a:br>
              <a:rPr lang="ru-RU" dirty="0" smtClean="0"/>
            </a:br>
            <a:r>
              <a:rPr lang="ru-RU" dirty="0" smtClean="0"/>
              <a:t>И убит был Витя наповал.</a:t>
            </a:r>
            <a:br>
              <a:rPr lang="ru-RU" dirty="0" smtClean="0"/>
            </a:br>
            <a:r>
              <a:rPr lang="ru-RU" dirty="0" smtClean="0"/>
              <a:t>Голуби, вы мои милые,</a:t>
            </a:r>
            <a:br>
              <a:rPr lang="ru-RU" dirty="0" smtClean="0"/>
            </a:br>
            <a:r>
              <a:rPr lang="ru-RU" dirty="0" smtClean="0"/>
              <a:t>Что же вы не летите больше ввысь?</a:t>
            </a:r>
            <a:br>
              <a:rPr lang="ru-RU" dirty="0" smtClean="0"/>
            </a:br>
            <a:r>
              <a:rPr lang="ru-RU" dirty="0" smtClean="0"/>
              <a:t>Голуби, вы сизокрылые,</a:t>
            </a:r>
            <a:br>
              <a:rPr lang="ru-RU" dirty="0" smtClean="0"/>
            </a:br>
            <a:r>
              <a:rPr lang="ru-RU" dirty="0" smtClean="0"/>
              <a:t>И зачем вы только, голуби,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свет родились...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214818"/>
            <a:ext cx="36744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Витя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Черевичкин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убитый фашистами, 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 голубем в руках.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 из 14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5004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8 из 14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786190"/>
            <a:ext cx="398050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929198"/>
            <a:ext cx="3767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Памятник, установленный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г.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Ангарске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в честь 60-летия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Победы в Великой 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Отечественной Войне.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142984"/>
            <a:ext cx="36744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Памятный знак в честь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60-летия Победы в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Великой Отечественной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Войне, установленный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Санкт-Петербурге на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Московском вокзале.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6486071" cy="1077218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ОБЕЗЬЯНЫ- СПАСИТЕЛИ 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СОЛДАТСКИХ ЖИЗНЕЙ.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i-main-pic" descr="Картинка 16 из 6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443357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9190" y="2786058"/>
            <a:ext cx="42194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Академик</a:t>
            </a:r>
          </a:p>
          <a:p>
            <a:r>
              <a:rPr lang="ru-RU" sz="2400" dirty="0" smtClean="0"/>
              <a:t>З. В. </a:t>
            </a:r>
            <a:r>
              <a:rPr lang="ru-RU" sz="2400" dirty="0" err="1" smtClean="0"/>
              <a:t>Ермольева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в Сухумском обезьяньем</a:t>
            </a:r>
          </a:p>
          <a:p>
            <a:r>
              <a:rPr lang="ru-RU" sz="2400" dirty="0" smtClean="0"/>
              <a:t>питомнике ведет работу</a:t>
            </a:r>
          </a:p>
          <a:p>
            <a:r>
              <a:rPr lang="ru-RU" sz="2400" dirty="0" smtClean="0"/>
              <a:t>в 1942-43 военных годах</a:t>
            </a:r>
          </a:p>
          <a:p>
            <a:r>
              <a:rPr lang="ru-RU" sz="2400" dirty="0" smtClean="0"/>
              <a:t>по созданию пенициллина,</a:t>
            </a:r>
          </a:p>
          <a:p>
            <a:r>
              <a:rPr lang="ru-RU" sz="2400" dirty="0" smtClean="0"/>
              <a:t>который стал спасением </a:t>
            </a:r>
          </a:p>
          <a:p>
            <a:r>
              <a:rPr lang="ru-RU" sz="2400" dirty="0" smtClean="0"/>
              <a:t>от смерти для сотен тысяч</a:t>
            </a:r>
          </a:p>
          <a:p>
            <a:r>
              <a:rPr lang="ru-RU" sz="2400" dirty="0" smtClean="0"/>
              <a:t>солдат.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541</TotalTime>
  <Words>323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 великой отечественной войне.</dc:title>
  <cp:lastModifiedBy>алёна</cp:lastModifiedBy>
  <cp:revision>156</cp:revision>
  <dcterms:modified xsi:type="dcterms:W3CDTF">2013-01-07T13:24:14Z</dcterms:modified>
</cp:coreProperties>
</file>