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«РОЗНИЧНАЯ ТОРГОВЛЯ»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студентка ГБОУ СПО Баймакский сельскохозяйственный техникум 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Салимова Дарья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3490"/>
          </a:xfrm>
        </p:spPr>
        <p:txBody>
          <a:bodyPr>
            <a:normAutofit/>
          </a:bodyPr>
          <a:lstStyle/>
          <a:p>
            <a:pPr marL="624078" indent="-514350">
              <a:buFont typeface="Wingdings" pitchFamily="2" charset="2"/>
              <a:buChar char="Ø"/>
            </a:pPr>
            <a:r>
              <a:rPr lang="ru-RU" sz="2400" dirty="0" smtClean="0"/>
              <a:t>Дежурные магазины;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ru-RU" sz="2400" dirty="0" smtClean="0"/>
              <a:t>Обычные универсамы;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ru-RU" sz="2400" dirty="0" smtClean="0"/>
              <a:t>Супермагазины;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ru-RU" sz="2400" dirty="0" smtClean="0"/>
              <a:t>Специализированные магазины;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ru-RU" sz="2400" dirty="0" smtClean="0"/>
              <a:t>Универмаги;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ru-RU" sz="2400" dirty="0" smtClean="0"/>
              <a:t>Полноассортиментные магазины снижения цен.</a:t>
            </a:r>
          </a:p>
          <a:p>
            <a:pPr marL="624078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 предприятий по структуре стратегии, организации розничной торговли: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06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Торговые автоматы;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Прямые продажи на дом;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Прямой сбыт;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Электронные магазины.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 немагазинной розничной торговли: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2500331"/>
          </a:xfrm>
        </p:spPr>
        <p:txBody>
          <a:bodyPr/>
          <a:lstStyle/>
          <a:p>
            <a:pPr marL="541338" indent="-4318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pPr marL="541338" indent="-4318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Свободный отбор товара;</a:t>
            </a:r>
          </a:p>
          <a:p>
            <a:pPr marL="541338" indent="-4318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Ограниченное обслуживание;</a:t>
            </a:r>
          </a:p>
          <a:p>
            <a:pPr marL="541338" indent="-4318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Полное обслуживание.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Предприятия розничной торговли рассматриваются по четырем уровням обслуживания:</a:t>
            </a:r>
            <a:endParaRPr lang="ru-RU" sz="20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0473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маркетинга» 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Москва 1995;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«Маркетинг»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А.Барышев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Москва 2002.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Использованная литература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714620"/>
            <a:ext cx="8229600" cy="12332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52728" indent="-1143000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 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21457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Розничная торговля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торговля по продаже товаров и услуг непосредственно конечным потребителям для личного, семейного  или домашнего использования.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599681" cy="27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300340" cy="2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7862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участвует в процессе сортировке , подбирая ассортимент товаров и услуг большего числа поставщиков, и предлагая их для продажи 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предоставляем потребителям информацию через рекламу;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храни товары, устанавливает на них цены;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продает товары и услуги предоставляет покупателям кредит  и другие услуги.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 розничной торговли</a:t>
            </a:r>
            <a:endParaRPr lang="ru-RU" sz="40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предприятий по формам собственности</a:t>
            </a:r>
            <a:endParaRPr lang="ru-RU" sz="32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85926"/>
            <a:ext cx="71438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розничной торговли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86058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Независимые розничные торговцы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786058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Торговая сеть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786058"/>
            <a:ext cx="142876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Розничные франшизы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786058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Арендуемый отдел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2786058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Кооперативы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5400000">
            <a:off x="4321967" y="26074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5" idx="0"/>
          </p:cNvCxnSpPr>
          <p:nvPr/>
        </p:nvCxnSpPr>
        <p:spPr>
          <a:xfrm rot="10800000" flipV="1">
            <a:off x="1142976" y="2571744"/>
            <a:ext cx="3357588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endCxn id="10" idx="0"/>
          </p:cNvCxnSpPr>
          <p:nvPr/>
        </p:nvCxnSpPr>
        <p:spPr>
          <a:xfrm>
            <a:off x="4500562" y="2571744"/>
            <a:ext cx="3429024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822563" y="2678902"/>
            <a:ext cx="213520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6107918" y="2678901"/>
            <a:ext cx="21431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714512"/>
          </a:xfrm>
        </p:spPr>
        <p:txBody>
          <a:bodyPr/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Независимые розничные торговцы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они владеют, как правило , одним магазином и осуществляют персональное обслуживание.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251520" y="2348880"/>
            <a:ext cx="2493301" cy="18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032118" cy="30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92882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Торговая сеть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подразумевает совместное владение двумя или более розничными точками осуществляет централизованную закупку и сбыт продукции.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5097760" cy="286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096344" cy="210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928825"/>
          </a:xfrm>
        </p:spPr>
        <p:txBody>
          <a:bodyPr/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Р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озничные франшизы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юридически оформленные соглашения между владельцами привилегий, в качестве которых могут выступать производители, оптовики.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4653136"/>
            <a:ext cx="2667200" cy="20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69432" y="306896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276872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14300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Арендуемый отдел-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 в розничном магазине, который сдается в аренду.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3120578" cy="234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84784"/>
            <a:ext cx="2828933" cy="16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0" y="3285075"/>
            <a:ext cx="4026024" cy="268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57163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Кооперативы розничной торговли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позволяет существенно снизить издержки, осуществлять совместное планирование и рекламу.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00808"/>
            <a:ext cx="4176464" cy="24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5055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275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«РОЗНИЧНАЯ ТОРГОВЛЯ»</vt:lpstr>
      <vt:lpstr>Слайд 2</vt:lpstr>
      <vt:lpstr>Функции  розничной торговли</vt:lpstr>
      <vt:lpstr>Классификация предприятий по формам собственности</vt:lpstr>
      <vt:lpstr>Слайд 5</vt:lpstr>
      <vt:lpstr>Слайд 6</vt:lpstr>
      <vt:lpstr>Слайд 7</vt:lpstr>
      <vt:lpstr>Слайд 8</vt:lpstr>
      <vt:lpstr>Слайд 9</vt:lpstr>
      <vt:lpstr>Классификация  предприятий по структуре стратегии, организации розничной торговли:</vt:lpstr>
      <vt:lpstr>Классификация  немагазинной розничной торговли:</vt:lpstr>
      <vt:lpstr>Предприятия розничной торговли рассматриваются по четырем уровням обслуживания:</vt:lpstr>
      <vt:lpstr>Использованная литература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cp:lastModifiedBy>Надршина</cp:lastModifiedBy>
  <cp:revision>16</cp:revision>
  <dcterms:modified xsi:type="dcterms:W3CDTF">2012-12-15T02:04:11Z</dcterms:modified>
</cp:coreProperties>
</file>