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71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5386C-693D-4759-8C67-321484DE34AB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B39E7-14EF-481B-9315-A7C2A9A72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168A59-9032-48A7-95C9-A35BE46F2AE3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BF2C3-D6A7-43CE-A576-84C4573D4FCE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B598B-4445-4FB3-9C97-36B7F592A7D1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8BD62-E089-4656-9E57-1BB21A8D0997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78F7FE-1B1C-4BBD-A3A0-ACCD9C6526BB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1B75D-21A6-4959-8477-2D92304D9B02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0482-D3A3-455E-A957-2A6D670A439A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B48F-58CA-491A-8CE1-2897644C4523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1D8C9-7913-4BB6-8AB4-F2E40899C9D4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B2FDCF-CC03-407F-88A8-7EFB82343C86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F40FB41-B2B1-4466-BEF1-D41BC71B94F3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B62D19-6A08-474A-8A9A-03382EA7EBF8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530084-DD6E-4228-BE74-10870EE84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101042" cy="2286016"/>
          </a:xfrm>
        </p:spPr>
        <p:txBody>
          <a:bodyPr>
            <a:noAutofit/>
          </a:bodyPr>
          <a:lstStyle/>
          <a:p>
            <a:r>
              <a:rPr lang="ru-RU" sz="5400" dirty="0" smtClean="0"/>
              <a:t>Информационные системы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643446"/>
            <a:ext cx="6560234" cy="1752600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Выполнила студентка </a:t>
            </a:r>
            <a:r>
              <a:rPr lang="en-US" sz="2600" b="1" dirty="0" smtClean="0"/>
              <a:t>III</a:t>
            </a:r>
            <a:r>
              <a:rPr lang="ru-RU" sz="2600" b="1" dirty="0" smtClean="0"/>
              <a:t> курса </a:t>
            </a:r>
          </a:p>
          <a:p>
            <a:r>
              <a:rPr lang="ru-RU" sz="2600" b="1" dirty="0" smtClean="0"/>
              <a:t>ГБОУ СПО </a:t>
            </a:r>
            <a:r>
              <a:rPr lang="ru-RU" sz="2600" b="1" dirty="0" err="1" smtClean="0"/>
              <a:t>Баймакский</a:t>
            </a:r>
            <a:r>
              <a:rPr lang="ru-RU" sz="2600" b="1" dirty="0" smtClean="0"/>
              <a:t> сельскохозяйственный техникум </a:t>
            </a:r>
            <a:r>
              <a:rPr lang="ru-RU" sz="2600" b="1" dirty="0" err="1" smtClean="0"/>
              <a:t>Клысова</a:t>
            </a:r>
            <a:r>
              <a:rPr lang="ru-RU" sz="2600" b="1" dirty="0" smtClean="0"/>
              <a:t> Г.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Канцелярия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60363">
              <a:buNone/>
            </a:pPr>
            <a:r>
              <a:rPr lang="ru-RU" dirty="0" smtClean="0"/>
              <a:t>Как подразделение предприятия регистрирует документы и путь их движения, оформляет и рассылает распорядительные  документы,  контролирует их исполнение, формирует, оформляет, организует хранение и использование дел. </a:t>
            </a:r>
          </a:p>
          <a:p>
            <a:pPr marL="0" indent="360363">
              <a:buNone/>
            </a:pPr>
            <a:r>
              <a:rPr lang="ru-RU" dirty="0" smtClean="0"/>
              <a:t>На малых предприятиях делопроизводство ведет помощник или секретарь руководителя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354267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/>
              <a:t>Это совокупность служебных </a:t>
            </a:r>
            <a:r>
              <a:rPr lang="ru-RU" dirty="0" smtClean="0"/>
              <a:t>документов, </a:t>
            </a:r>
            <a:r>
              <a:rPr lang="ru-RU" dirty="0" smtClean="0"/>
              <a:t>сгруппированных по какому-либо определенному признаку ( вопросу, предмету).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Компьютерные технологии  имеют три базовые составляющие: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2357455"/>
          </a:xfrm>
        </p:spPr>
        <p:txBody>
          <a:bodyPr/>
          <a:lstStyle/>
          <a:p>
            <a:pPr marL="539750" indent="-539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Технику(электронику)</a:t>
            </a:r>
          </a:p>
          <a:p>
            <a:pPr marL="539750" indent="-539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Программы обработки информации</a:t>
            </a:r>
          </a:p>
          <a:p>
            <a:pPr marL="539750" indent="-539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Исходную информацию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внимания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9263">
              <a:buNone/>
            </a:pPr>
            <a:r>
              <a:rPr lang="ru-RU" b="1" i="1" dirty="0" smtClean="0"/>
              <a:t>Информационные процессы - </a:t>
            </a:r>
            <a:r>
              <a:rPr lang="ru-RU" b="1" dirty="0" smtClean="0"/>
              <a:t>подобны процессам с веществом и энергией. </a:t>
            </a:r>
          </a:p>
          <a:p>
            <a:pPr marL="0" indent="449263">
              <a:buNone/>
            </a:pPr>
            <a:r>
              <a:rPr lang="ru-RU" b="1" dirty="0" smtClean="0"/>
              <a:t>Как вещество и энергию, информацию можно получать, скрывать, добавлять, снимать, искать, собирать, передавать, обрабатывать, хранить, распределять, использовать, уничтожать, со временем она стареет и теряет свою ценность.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Информационные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/>
              <a:t>Всю совокупность средств и методов организации информационных процессов обработки, передачи, хранения информации) и образования информационных потоков  называют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информационной технологией.</a:t>
            </a:r>
          </a:p>
          <a:p>
            <a:pPr marL="0" indent="360363">
              <a:buNone/>
            </a:pPr>
            <a:r>
              <a:rPr lang="ru-RU" dirty="0" smtClean="0"/>
              <a:t>Информационная технология и обрабатываемая в ней информация образует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информационную систему.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Различают информационные технологии двух видов в зависимости от вида носителя информации (памяти),средств и методов ее обработки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925639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50000"/>
              </a:lnSpc>
              <a:buFont typeface="Wingdings" pitchFamily="2" charset="2"/>
              <a:buChar char="Ø"/>
            </a:pPr>
            <a:r>
              <a:rPr lang="ru-RU" i="1" dirty="0" smtClean="0"/>
              <a:t>Традиционные «бумажные»;</a:t>
            </a:r>
          </a:p>
          <a:p>
            <a:pPr marL="360363" indent="-360363">
              <a:lnSpc>
                <a:spcPct val="150000"/>
              </a:lnSpc>
              <a:buFont typeface="Wingdings" pitchFamily="2" charset="2"/>
              <a:buChar char="Ø"/>
            </a:pPr>
            <a:r>
              <a:rPr lang="ru-RU" i="1" dirty="0" smtClean="0"/>
              <a:t>Новые «безбумажные» (компьютерные).</a:t>
            </a:r>
            <a:endParaRPr lang="ru-RU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Традиционные‹‹бумажные››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Основаны на широком использовании средств вычислительной техники.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хранится на бумажных документах.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такой технологии на предприятиях и в организациях образуют делопроизводство и соответствующее подразделение для его ведения – канцелярию.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Новые ‹‹безбумажные›› (компьютерные)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None/>
            </a:pPr>
            <a:r>
              <a:rPr lang="ru-RU" dirty="0" smtClean="0"/>
              <a:t>Основаны на широком использовании средств вычислительной техники.</a:t>
            </a:r>
          </a:p>
          <a:p>
            <a:pPr marL="0" indent="360363">
              <a:buNone/>
            </a:pPr>
            <a:r>
              <a:rPr lang="ru-RU" dirty="0" smtClean="0"/>
              <a:t>Информация хранится в базах данных, представляющих собой совокупность взаимосвязанных(сведений данных),хранимых на средствах вычислительной техники.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 - это соответствующим образом составленные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подписанные или подписанные или заверенные должностными лицами деловые бумаги, которыми офорляются различные производственные операции, правовые отношения, действия юридических лиц и отдельных граждан, юридические подтверждаются какие либо факты или право на что то.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679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документам относятся: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ru-RU" dirty="0" smtClean="0"/>
              <a:t>деловые письма,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u-RU" dirty="0" smtClean="0"/>
              <a:t>деловые записки(служебные, </a:t>
            </a:r>
            <a:r>
              <a:rPr lang="ru-RU" dirty="0" err="1" smtClean="0"/>
              <a:t>обьяснительные</a:t>
            </a:r>
            <a:r>
              <a:rPr lang="ru-RU" dirty="0" smtClean="0"/>
              <a:t>, докладные),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u-RU" dirty="0" smtClean="0"/>
              <a:t>распорядительные документы (постановления, приказы, распоряжения,  инструкции, планы, графики работ),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u-RU" dirty="0" smtClean="0"/>
              <a:t>циркуляры,   протоколы, договоры, акты,  контракты,  отчеты, учетные документы, заявления и </a:t>
            </a:r>
            <a:r>
              <a:rPr lang="ru-RU" dirty="0" err="1" smtClean="0"/>
              <a:t>т.д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Делопроизводство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>
              <a:buNone/>
            </a:pPr>
            <a:r>
              <a:rPr lang="ru-RU" dirty="0" smtClean="0"/>
              <a:t>Система организации документопотоков (движения и исполнения документов) на предприятиях и в организациях, включая создание, оформление, обработку прием, передачу, регистрацию, хранение, поиск документов, контроль за их исполнением.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0084-DD6E-4228-BE74-10870EE8476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1170</TotalTime>
  <Words>413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Информационные системы</vt:lpstr>
      <vt:lpstr>Слайд 2</vt:lpstr>
      <vt:lpstr>Информационные технологии</vt:lpstr>
      <vt:lpstr>Различают информационные технологии двух видов в зависимости от вида носителя информации (памяти),средств и методов ее обработки:</vt:lpstr>
      <vt:lpstr>Традиционные‹‹бумажные›› </vt:lpstr>
      <vt:lpstr>Новые ‹‹безбумажные›› (компьютерные) </vt:lpstr>
      <vt:lpstr>Слайд 7</vt:lpstr>
      <vt:lpstr>    К документам относятся:</vt:lpstr>
      <vt:lpstr>Делопроизводство</vt:lpstr>
      <vt:lpstr>Канцелярия</vt:lpstr>
      <vt:lpstr>Дело</vt:lpstr>
      <vt:lpstr>Компьютерные технологии  имеют три базовые составляющие:</vt:lpstr>
      <vt:lpstr>Благодарю за внимания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</dc:title>
  <dc:creator>User</dc:creator>
  <cp:lastModifiedBy>Надршина</cp:lastModifiedBy>
  <cp:revision>118</cp:revision>
  <dcterms:created xsi:type="dcterms:W3CDTF">2012-12-04T13:01:06Z</dcterms:created>
  <dcterms:modified xsi:type="dcterms:W3CDTF">2012-12-15T02:04:39Z</dcterms:modified>
</cp:coreProperties>
</file>