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193" autoAdjust="0"/>
    <p:restoredTop sz="86409" autoAdjust="0"/>
  </p:normalViewPr>
  <p:slideViewPr>
    <p:cSldViewPr>
      <p:cViewPr varScale="1">
        <p:scale>
          <a:sx n="69" d="100"/>
          <a:sy n="69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FC7F3-6830-4488-8CBB-97BA1F98357C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D624E-FA50-4FE9-B108-EF33CDFF6E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4DD20-C43C-4D46-88CB-BDB6A70AC4FA}" type="datetime1">
              <a:rPr lang="ru-RU" smtClean="0"/>
              <a:t>11.12.2012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E128E-3F2F-47BC-BCE3-BBCBAF454613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26BB2-BC04-4857-B60F-705EC1CDC381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398BD-7AF5-4FE5-8222-BC21376A52F7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29F5D6-97F3-4C3F-BF62-C012A40CBBE1}" type="datetime1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335AC-5162-48D9-88C1-3DECCF61E18F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3C7B3A-007A-42B0-A254-734328D1BB38}" type="datetime1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14BC3-F6A3-4E94-889D-ACECBCB427F9}" type="datetime1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4D7450-3A69-48E4-8E9F-654511BAB589}" type="datetime1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23AD8-ABAC-4B38-9AD9-066197C52D7C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B162B-8262-48E1-B550-E0293642FCF2}" type="datetime1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D942A2-1E99-4DE8-96DA-CB6FC87A2762}" type="datetime1">
              <a:rPr lang="ru-RU" smtClean="0"/>
              <a:t>11.12.2012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AD8372-6CD8-4679-980E-60BB67565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strips dir="r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714356"/>
            <a:ext cx="7406640" cy="264320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48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Продвижение товаров. </a:t>
            </a:r>
            <a:r>
              <a:rPr lang="ru-RU" sz="48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Стимулирование сбыта.</a:t>
            </a:r>
            <a:r>
              <a:rPr lang="ru-RU" sz="48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4500570"/>
            <a:ext cx="49292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 студентка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курса 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СПО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сельскохозяйственный техникум 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Истомина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Татьяна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              Возврат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денег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24274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Гарантия возврата денег за товар , который покупатель возвращает в силу каких- либо причин и при этом не требует никаких  объяснений , повышает репутацию торгующей фирмы среди покупателей.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выполнить только одно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возвратить товар в сохранности.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Зачет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цены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Зачет цены устаревшего товара в качестве первого взноса за новый товар  рассрочку  широко распространен во многих странах.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стимулирования особенно часто используется дилерами, продающими автомобили.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сказать,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такая форма стимулирования начинает использоваться в России , например при продаже в рассрочку некоторых марок отечественных автомобилей.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  Проведение 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лотереи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67084"/>
          </a:xfrm>
        </p:spPr>
        <p:txBody>
          <a:bodyPr>
            <a:normAutofit lnSpcReduction="10000"/>
          </a:bodyPr>
          <a:lstStyle/>
          <a:p>
            <a:pPr marL="0" indent="3603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лотереи,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купонов, различных календарей,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сувениров,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оформление внутренних витрин позволяют достаточно быстро получить рост сбыта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товаров,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часто побуждая посетителей магазинов к импульсивным покупкам.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749808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 Благодарю за внимание</a:t>
            </a:r>
            <a:endParaRPr lang="ru-RU" sz="48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Стимулирование сбыта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85000" lnSpcReduction="10000"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Рекламная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фирм, как правило, дополняется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другими элементами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продвижения,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 числе и стимулированием сбыта.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экономической литературе стимулирование сбыта часто обозначается такими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терминами,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«содействие продажам», «поддержка сбыта»,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сейлз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промоушн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по стимулированию сбыта могут относиться как к покупателям , так и к участникам каналов распределения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(оптовикам, розничной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торговле и другим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посредникам,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собственному торговому персоналу фирмы).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Autofit/>
          </a:bodyPr>
          <a:lstStyle/>
          <a:p>
            <a:pPr indent="360363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Стимулирование сбыта, рассчитанное на покупателей , имеет целью создание у них ощущения экономической  выгоды и тем самым побуждение к росту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спроса.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Стимулирование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посредников и торгового персонала фирмы заключается в стремлении улучшить их работу по реализации товаров.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К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числу часто используемых методов и средств стимулирования сбыта относятся: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1435608" y="2714620"/>
            <a:ext cx="6851168" cy="3929090"/>
          </a:xfrm>
        </p:spPr>
        <p:txBody>
          <a:bodyPr>
            <a:normAutofit fontScale="47500" lnSpcReduction="20000"/>
          </a:bodyPr>
          <a:lstStyle/>
          <a:p>
            <a:endParaRPr lang="ru-RU" sz="29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39750" indent="-457200"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Торговля в кредит;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Бесплатные образцы товара;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Купоны для покупки товара со скидкой;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Скидки при покупке определенного количества товара;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Премии при покупке на определенную сумму 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Использование упаковки для других целей;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Гарантия возврата денег при возврате товара по любым причинам;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Зачет цены устаревшего товара при покупке нового;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Проведение лотереи , выдача купонов , прилагаемых к приобретаемому товару;</a:t>
            </a:r>
          </a:p>
          <a:p>
            <a:pPr marL="539750" indent="-457200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Участие в выставках и ярмарках.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    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Торговля в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</a:t>
            </a:r>
            <a:endParaRPr lang="ru-RU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38720"/>
          </a:xfrm>
        </p:spPr>
        <p:txBody>
          <a:bodyPr>
            <a:normAutofit fontScale="62500" lnSpcReduction="20000"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Торговля в кредит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 из наиболее сильных средств стимулирования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сбыта,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позволяющее продавать и дорогие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недорогие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большими партиями.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США , например , широко применяются три формы торговли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 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счетам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покупатель имеет право немедленно забрать товар в пределах определенной сумы, а саму покупку должен оплатить в 30-дневный срок;</a:t>
            </a:r>
          </a:p>
          <a:p>
            <a:pPr marL="0" indent="360363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Продажа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рассрочку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покупатель делает первоначальный взнос, а оставшуюся сумму выплачивает в течение определенного срока , обычно с выплатой процентов. А право собственности на товар может перейти покупателю после уплаты первого взноса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залоге на имущество)  либо остается в собственности торгового предприятия до уплаты последнего взноса;</a:t>
            </a:r>
          </a:p>
          <a:p>
            <a:pPr marL="0" indent="360363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Автоматически возобновляющийся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кредит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покупатель обязуется оплатить товар в течение месяца. Если он не выдерживает срока и за ним остается долг , то этот долг будет погашаться уже с процентами.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Бесплатные образцы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товара</a:t>
            </a:r>
            <a:endParaRPr lang="ru-RU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92500" lnSpcReduction="10000"/>
          </a:bodyPr>
          <a:lstStyle/>
          <a:p>
            <a:pPr marL="0" indent="2635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Бесплатные образцы товара предлагаются покупателю для того , чтобы заинтересовать его в приобретении более крупных партий товаров или более частых покупок. </a:t>
            </a:r>
          </a:p>
          <a:p>
            <a:pPr marL="0" indent="2635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этой целью такие образцы распространяются через коммивояжеров, по почте , в магазинах , на улицах.</a:t>
            </a:r>
          </a:p>
          <a:p>
            <a:pPr marL="0" indent="26352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 многих городах России  часто можно встретить распространителей бесплатных образцов – сигарет , кондитерских изделий ,  средств гигиены и т.п.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     Купоны со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скидкой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357298"/>
            <a:ext cx="7498080" cy="2643206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Купоны для покупки со скидкой прилагаются обычно к рекламным объявлениям , которые публикуются в прессе , вкладываются в упаковки товара либо рассылаются по почте.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4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Скидки </a:t>
            </a:r>
            <a:r>
              <a:rPr lang="ru-RU" sz="34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при покупке </a:t>
            </a:r>
            <a:r>
              <a:rPr lang="ru-RU" sz="34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определенного товара</a:t>
            </a:r>
            <a:endParaRPr lang="ru-RU" sz="34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92500" lnSpcReduction="20000"/>
          </a:bodyPr>
          <a:lstStyle/>
          <a:p>
            <a:pPr marL="0" indent="3603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Скидки при покупке определенного количества товара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(5,10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единиц)-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очень часто распространенный метод стимулирования сбыта. Особенно часто такая скидка предоставляется при продаже мыла , сигарет , аудио - и видеокассет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покупке 10 единиц товара она может достигать 10% . Скидку можно получить и при предъявлении определенного числа упаковок ( или крышек , этикеток) как свидетельства произведенных покупок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Премии при покупке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товаров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Премии при покупке товаров на определенную сумму часто выдаются торгующими организациями 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качестве премий может использоваться какой-либо полезный товар , имеющийся в магазине. Так , в одном из московских магазинов в качестве премии при покупке новых типов телевизоров с плазменным экраном предлагался музыкальный центр.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3" y="155448"/>
            <a:ext cx="7472387" cy="125272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Упаковка 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3267084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Упаковка , которую можно применить и для других целей (например, в качестве подставок , домашней тары, вазочек для цветов и т.п.) придает привлекательность ряду товаров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(например, косметике,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товарам домашнего обихода).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372-6CD8-4679-980E-60BB675656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747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Продвижение товаров. Стимулирование сбыта. </vt:lpstr>
      <vt:lpstr>Стимулирование сбыта</vt:lpstr>
      <vt:lpstr>Стимулирование сбыта, рассчитанное на покупателей , имеет целью создание у них ощущения экономической  выгоды и тем самым побуждение к росту спроса.      Стимулирование посредников и торгового персонала фирмы заключается в стремлении улучшить их работу по реализации товаров.       К числу часто используемых методов и средств стимулирования сбыта относятся:</vt:lpstr>
      <vt:lpstr>       Торговля в кредит</vt:lpstr>
      <vt:lpstr>Бесплатные образцы товара</vt:lpstr>
      <vt:lpstr>       Купоны со скидкой</vt:lpstr>
      <vt:lpstr> Скидки при покупке определенного товара</vt:lpstr>
      <vt:lpstr>Премии при покупке товаров</vt:lpstr>
      <vt:lpstr>     Упаковка </vt:lpstr>
      <vt:lpstr>                Возврат денег</vt:lpstr>
      <vt:lpstr>  Зачет цены</vt:lpstr>
      <vt:lpstr>    Проведение  лотереи</vt:lpstr>
      <vt:lpstr>  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ТОВАРОВ </dc:title>
  <dc:creator>Гость</dc:creator>
  <cp:lastModifiedBy>Амир</cp:lastModifiedBy>
  <cp:revision>15</cp:revision>
  <dcterms:created xsi:type="dcterms:W3CDTF">2012-09-27T04:36:42Z</dcterms:created>
  <dcterms:modified xsi:type="dcterms:W3CDTF">2012-12-11T14:07:22Z</dcterms:modified>
</cp:coreProperties>
</file>