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71" r:id="rId9"/>
    <p:sldId id="262" r:id="rId10"/>
    <p:sldId id="266" r:id="rId11"/>
    <p:sldId id="270" r:id="rId12"/>
    <p:sldId id="263" r:id="rId13"/>
    <p:sldId id="268" r:id="rId14"/>
    <p:sldId id="269" r:id="rId15"/>
    <p:sldId id="265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76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71C24-1A0D-4CE9-968D-88B9A5B77D2B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8997F-510E-411B-B681-7D1653E9F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Для современного производства, науки и образовательных учреждений требуются высокие скорости обработки информации и удобство ее хранение и передачи.</a:t>
            </a:r>
            <a:br>
              <a:rPr lang="ru-RU" sz="1200" dirty="0" smtClean="0"/>
            </a:br>
            <a:r>
              <a:rPr lang="ru-RU" sz="1200" dirty="0" smtClean="0"/>
              <a:t>На ранних этапах компьютеризации использовались универсальные  суперЭВМ  с централизованным доступом и обработкой информации.</a:t>
            </a:r>
            <a:br>
              <a:rPr lang="ru-RU" sz="1200" dirty="0" smtClean="0"/>
            </a:br>
            <a:r>
              <a:rPr lang="ru-RU" sz="1200" dirty="0" smtClean="0"/>
              <a:t>Отказ ЭВМ приводил к выходу из строя всей информационной системы. Даже дублирование центральных ЭВМ не повышало эффективности работы таких систем.</a:t>
            </a:r>
            <a:br>
              <a:rPr lang="ru-RU" sz="1200" dirty="0" smtClean="0"/>
            </a:br>
            <a:r>
              <a:rPr lang="ru-RU" sz="1200" dirty="0" smtClean="0"/>
              <a:t>Появление малых, а затем и персональных вычислительных машин позволило распределить информацию и задачи между ними с сохранением некоторой взаимной </a:t>
            </a:r>
            <a:r>
              <a:rPr lang="ru-RU" sz="1200" dirty="0" err="1" smtClean="0"/>
              <a:t>дублированности</a:t>
            </a:r>
            <a:r>
              <a:rPr lang="ru-RU" sz="1200" dirty="0" smtClean="0"/>
              <a:t>, т.е. реализовать технологию распределенной обработки данных.</a:t>
            </a:r>
            <a:br>
              <a:rPr lang="ru-RU" sz="1200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997F-510E-411B-B681-7D1653E9F6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Для решения многих задач необходимы централизованное использование общих данных при удаленной доступе потребителя к ним, передача их на большие расстояние и распределенная обработка информации.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997F-510E-411B-B681-7D1653E9F6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Выбор сети необходимого типа зависит от следующих факторов: масштаба предприятия, производственного назначения, потребностей пользователей, финансовых затрат и требуемой безопасности.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997F-510E-411B-B681-7D1653E9F6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7D23-F2FA-4B60-866A-A727E58ABA2E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6716F-733C-4B14-9F32-A6122C953EF5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7AF5-3303-4947-8946-85EAFFCAFC9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CCD0-3E2B-4E54-A924-7293E9F73A9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C16-8B9A-4546-8C8C-7DE340F27D2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8EB8-DBEE-481C-AE46-E9EDD510045A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CDF5-36AC-4C7F-8FF7-F8875F32FAA5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1B1-8052-4A05-8E50-C99AA31F2E76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95F2-D9C2-43F7-B776-93B68013D4D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FADB-7F30-493E-B448-5C31B579388A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6AA7-9988-4DF0-BE7B-3F9E302A5516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ED50-7156-4280-8BE6-6B526DC40AD6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ADA9-371F-4A8E-97CD-67B5B4127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7000">
    <p:dissolv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onestop.ro/images/products/zoom/Adaptor-D-Link-DUB-E100-Fast-Ethernet-USB-2-0_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deshevshe.net.ua/img/upload/lansetadapter_dlink_photo1_212364414188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ourlib.net/books_tourism/images/shahovalov04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img_url=dolten.ru/phpshop/templates/dolten2011/images/main/a.jpg&amp;iorient=&amp;icolor=&amp;site=&amp;text=%D0%9A%D0%B0%D0%B1%D0%B5%D0%BB%D1%8C%D0%BD%D0%B0%D1%8F%20%D1%81%D0%B8%D1%81%D1%82%D0%B5%D0%BC%D0%B0%20IBM&amp;wp=&amp;pos=25&amp;isize=&amp;type=&amp;recent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img_url=www.elantech.ru/upload/iblock/9c6/9c6ba60ceffb675d571e829e76a130a9.jpg&amp;iorient=&amp;icolor=&amp;site=&amp;text=%D0%9A%D0%B0%D0%B1%D0%B5%D0%BB%D1%8C%D0%BD%D0%B0%D1%8F%20%D1%81%D0%B8%D1%81%D1%82%D0%B5%D0%BC%D0%B0%20IBM&amp;wp=&amp;pos=11&amp;isize=&amp;type=&amp;recent=&amp;rpt=simage&amp;itype=&amp;nojs=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znet.ru/uploads/posts/2011-08/1314717942_wi-fi2.jpg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4563.userapi.com/u153717513/-14/x_58861187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artcity.lv/uploads/posts/2009-04/1239712152_shutterstock_9840802.jpg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img_url=www.baer-consulting.com/bci-website/images/as400.jpg&amp;iorient=&amp;nojs=1&amp;icolor=&amp;site=&amp;text=%D1%81%D0%B5%D1%80%D0%B2%D0%B5%D1%80%D1%8B&amp;wp=&amp;pos=10&amp;isize=large&amp;type=&amp;recent=&amp;rpt=simage&amp;itype=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3.price.ua/img/newcat/22/hp_590639_421_1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img_url=datacentrum.wedos.com/uimg/p1/00000/022.jpg&amp;iorient=&amp;nojs=1&amp;icolor=&amp;p=1&amp;site=&amp;text=%D1%81%D0%B5%D1%80%D0%B2%D0%B5%D1%80%D1%8B&amp;wp=&amp;pos=30&amp;recent=&amp;type=&amp;isize=large&amp;rpt=simage&amp;itype=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docs.exdat.com/pars_docs/tw_refs/79/78679/78679_html_3de8b910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1.endata.cx/data/games/16458/52_z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myref.ru/html/10/img201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21431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Компьютерные сети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57200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студентка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курса </a:t>
            </a:r>
            <a:endParaRPr lang="en-US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СПО Баймакский сельскохозяйственный техникум</a:t>
            </a:r>
          </a:p>
          <a:p>
            <a:pPr algn="r"/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Вахитова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Гульназ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286015"/>
          </a:xfrm>
        </p:spPr>
        <p:txBody>
          <a:bodyPr>
            <a:normAutofit lnSpcReduction="10000"/>
          </a:bodyPr>
          <a:lstStyle/>
          <a:p>
            <a:pPr marL="0" indent="3587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доступа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набор правил, определяющий использование канала передачи данных, соединяющих узлы сети на физическом уровне с помощью сетевых адаптеров.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714644"/>
          </a:xfrm>
        </p:spPr>
        <p:txBody>
          <a:bodyPr/>
          <a:lstStyle/>
          <a:p>
            <a:pPr marL="0" indent="3587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Сетевой адаптер-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устройство, устанавливаемое  на каждом компьютере и обеспечивающее передачу и прием информации по информационным (физическим) каналам связи.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www.onestop.ro/images/products/zoom/Adaptor-D-Link-DUB-E100-Fast-Ethernet-USB-2-0_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71810"/>
            <a:ext cx="3810000" cy="2857520"/>
          </a:xfrm>
          <a:prstGeom prst="rect">
            <a:avLst/>
          </a:prstGeom>
          <a:noFill/>
        </p:spPr>
      </p:pic>
      <p:pic>
        <p:nvPicPr>
          <p:cNvPr id="31748" name="Picture 4" descr="http://deshevshe.net.ua/img/upload/lansetadapter_dlink_photo1_212364414188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071810"/>
            <a:ext cx="3810000" cy="285752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pPr indent="358775"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Топология кольцо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таких сетях компьютеры, соединенные кабелем, образует логическое кольцо. Сигналы передаются по кольцу в одном направлении и происходят через каждый компьютер.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ourlib.net/books_tourism/images/shahovalov0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5510185" cy="413721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 advTm="7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53"/>
            <a:ext cx="8229600" cy="2071701"/>
          </a:xfrm>
        </p:spPr>
        <p:txBody>
          <a:bodyPr>
            <a:noAutofit/>
          </a:bodyPr>
          <a:lstStyle/>
          <a:p>
            <a:pPr marL="0" indent="358775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Кабельная система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IBM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свои номера, стандарты, спецификацию и назначению. Ее основные элементы- соединители кабелей; лицевые щиты; распределительные панели; кабели разных типов.</a:t>
            </a:r>
            <a:endParaRPr lang="ru-RU" dirty="0"/>
          </a:p>
        </p:txBody>
      </p:sp>
      <p:pic>
        <p:nvPicPr>
          <p:cNvPr id="1026" name="Picture 2" descr="http://im4-tub-ru.yandex.net/i?id=25679066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3429025" cy="2786082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451153456-1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286124"/>
            <a:ext cx="3429024" cy="2786082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3286148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Беспроводные сети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получающие все большее распространение, обеспечивают временное подключение к существующей кабельной сети; помогают организовать резервное копирование в существующую кабельную сеть; гарантируют хороший уровень мобильности; позволяют снять ограничения на максимальную протяженность сети, накладываемое модемными или даже оптоволоконными кабелями.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wznet.ru/uploads/posts/2011-08/1314717942_wi-fi2.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14612" y="3214686"/>
            <a:ext cx="4299755" cy="316229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 marL="0" indent="358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многоуровневая система для описания сетевых сред. Она отражает взаимодействия программного и аппаратного обеспечения в процессе сеанса связи и помогает решать разнообразные проблемы разработки новых технических средств и сетей.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модели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сетевые функции распределены между семью уровнями, каждому из которых соответствуют различные сетевые операции, оборудование и протоколы. На каждом уровне выполняются определенные сетевые функции, которые взаимодействуют с функциями соседних уровней (вышележащего и нижележащего).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Благодарю за внимание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214291"/>
            <a:ext cx="8229600" cy="2714644"/>
          </a:xfrm>
        </p:spPr>
        <p:txBody>
          <a:bodyPr>
            <a:normAutofit/>
          </a:bodyPr>
          <a:lstStyle/>
          <a:p>
            <a:pPr indent="379413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Компьютерная сеть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совокупность связанных каналами передачи данных компьютеров, позволяющая разделить аппаратные ресурсы, информацию и программные средства.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://cs4563.userapi.com/u153717513/-14/x_58861187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857496"/>
            <a:ext cx="3836239" cy="2871782"/>
          </a:xfrm>
          <a:prstGeom prst="rect">
            <a:avLst/>
          </a:prstGeom>
          <a:noFill/>
        </p:spPr>
      </p:pic>
      <p:pic>
        <p:nvPicPr>
          <p:cNvPr id="15366" name="Picture 6" descr="http://artcity.lv/uploads/posts/2009-04/1239712152_shutterstock_9840802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2857496"/>
            <a:ext cx="3643338" cy="285752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>
            <a:noAutofit/>
          </a:bodyPr>
          <a:lstStyle/>
          <a:p>
            <a:pPr indent="358775" algn="l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Основное назначение сетей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обеспечение простого, удобного и надежного доступа пользователей к сетевым ресурсам, организация их коллективного использования с высокой производительностью, достигаемой за счет большого количества несложных и недорогих сетевых рабочих станций.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 advTm="7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Компьютерные сети классифицируют по … 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8"/>
          </a:xfrm>
        </p:spPr>
        <p:txBody>
          <a:bodyPr>
            <a:normAutofit/>
          </a:bodyPr>
          <a:lstStyle/>
          <a:p>
            <a:pPr marL="531813" indent="-5318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назначению;</a:t>
            </a:r>
          </a:p>
          <a:p>
            <a:pPr marL="531813" indent="-5318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передачи данных;</a:t>
            </a:r>
          </a:p>
          <a:p>
            <a:pPr marL="531813" indent="-5318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топологии;</a:t>
            </a:r>
          </a:p>
          <a:p>
            <a:pPr marL="531813" indent="-5318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способу распределения информации между компьютерами:</a:t>
            </a:r>
          </a:p>
          <a:p>
            <a:pPr marL="531813" indent="-5318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пространственной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распределенности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назначению сети бывают вычислительные и информационные</a:t>
            </a:r>
            <a:endParaRPr lang="ru-RU" sz="36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Вычислительные сети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(прародители всех современных сетей) создавались на базе суперЭВМ и удаленных терминалов с целью организации многопользовательского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многопотокового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вычислительного процесса. Их широко используют в научных исследованиях, проектировании и управлении сложными системами.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Информационные сети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предназначены для сбора, обработки и передачи информации. К ним относятся распределенные базы данных и хранилища документов.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способу разделения и хранения информации сети делят на …</a:t>
            </a:r>
            <a:endParaRPr lang="ru-RU" sz="3600" b="1" i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Одноранговые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сети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содержат, как правило, до 10 компьютеров, причем все компьютеры равноправны, т.е. могут быть как клиентами, так и серверами друг для друга. Такие сети часто называют рабочими группами. Они значительно дешевле сетей на основе сервера, но для их работы необходимы более дорогие рабочие станции.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Сети на основе сервера.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работе в сети больше 10 компьютеров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одноранговые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сети неэффективные вследствие низкой производительности. Поэтому большинство сетей имеют выделенные серверы, которые используются только как сервер и оптимизированы для быстрой обработки запросов сетевых клиентов.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 advTm="7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229600" cy="1143000"/>
          </a:xfrm>
        </p:spPr>
        <p:txBody>
          <a:bodyPr>
            <a:noAutofit/>
          </a:bodyPr>
          <a:lstStyle/>
          <a:p>
            <a:pPr indent="358775"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Существует следующие серверы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файл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принт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 факс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-серверы; серверы приложений; почтовые и коммуникационные.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преимущества сетей на основе серверов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доступ к множеству файлов и принтеров, высокая производительность, защита информации, централизованное администрирование и централизованное расположение ресурсов, что значительно  облегчает их поддержку и поиск необходимой информацию.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dirty="0"/>
          </a:p>
        </p:txBody>
      </p:sp>
      <p:pic>
        <p:nvPicPr>
          <p:cNvPr id="7170" name="Picture 2" descr="http://im5-tub-ru.yandex.net/i?id=96611072-2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000504"/>
            <a:ext cx="2357454" cy="2143140"/>
          </a:xfrm>
          <a:prstGeom prst="rect">
            <a:avLst/>
          </a:prstGeom>
          <a:noFill/>
        </p:spPr>
      </p:pic>
      <p:pic>
        <p:nvPicPr>
          <p:cNvPr id="7172" name="Picture 4" descr="http://im3-tub-ru.yandex.net/i?id=395282503-4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000504"/>
            <a:ext cx="2476504" cy="2143140"/>
          </a:xfrm>
          <a:prstGeom prst="rect">
            <a:avLst/>
          </a:prstGeom>
          <a:noFill/>
        </p:spPr>
      </p:pic>
      <p:pic>
        <p:nvPicPr>
          <p:cNvPr id="7174" name="Picture 6" descr="http://i3.price.ua/img/newcat/22/hp_590639_421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929322" y="4643446"/>
            <a:ext cx="2810369" cy="88582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 advTm="7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7860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Комбинированные сети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совмещают лучшие качества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одноранговых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сетей и сетей на основе сервера. Такие сети наиболее полно удовлетворяют запросы пользователей и администраторов, так как в них действуют операционные системы двух типов.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://rudocs.exdat.com/pars_docs/tw_refs/79/78679/78679_html_3de8b91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5624"/>
          <a:stretch>
            <a:fillRect/>
          </a:stretch>
        </p:blipFill>
        <p:spPr bwMode="auto">
          <a:xfrm>
            <a:off x="2643174" y="3048000"/>
            <a:ext cx="3800475" cy="359571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indent="358775"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Топология сети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логическая схема соединения каналами связи компьютеров или узлов сети. В локальных сетях наиболее распространены три топологии: общая шина (моноканальная), звезда и кольцо. Остальные топологии являются производными от них или их комбинацией.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d1.endata.cx/data/games/16458/52_z7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57430"/>
            <a:ext cx="3105157" cy="3810000"/>
          </a:xfrm>
          <a:prstGeom prst="rect">
            <a:avLst/>
          </a:prstGeom>
          <a:noFill/>
        </p:spPr>
      </p:pic>
      <p:pic>
        <p:nvPicPr>
          <p:cNvPr id="6148" name="Picture 4" descr="http://www.myref.ru/html/10/img2017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786058"/>
            <a:ext cx="3953927" cy="2767007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ADA9-371F-4A8E-97CD-67B5B41272B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566</Words>
  <Application>Microsoft Office PowerPoint</Application>
  <PresentationFormat>Экран (4:3)</PresentationFormat>
  <Paragraphs>52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Компьютерные сети </vt:lpstr>
      <vt:lpstr>Слайд 2</vt:lpstr>
      <vt:lpstr>Основное назначение сетей - обеспечение простого, удобного и надежного доступа пользователей к сетевым ресурсам, организация их коллективного использования с высокой производительностью, достигаемой за счет большого количества несложных и недорогих сетевых рабочих станций. </vt:lpstr>
      <vt:lpstr> Компьютерные сети классифицируют по …  </vt:lpstr>
      <vt:lpstr>По назначению сети бывают вычислительные и информационные</vt:lpstr>
      <vt:lpstr>По способу разделения и хранения информации сети делят на …</vt:lpstr>
      <vt:lpstr>Существует следующие серверы: файл -, принт - и факс -серверы; серверы приложений; почтовые и коммуникационные.     Основные преимущества сетей на основе серверов: доступ к множеству файлов и принтеров, высокая производительность, защита информации, централизованное администрирование и централизованное расположение ресурсов, что значительно  облегчает их поддержку и поиск необходимой информацию. </vt:lpstr>
      <vt:lpstr>Слайд 8</vt:lpstr>
      <vt:lpstr>Топология сети - это логическая схема соединения каналами связи компьютеров или узлов сети. В локальных сетях наиболее распространены три топологии: общая шина (моноканальная), звезда и кольцо. Остальные топологии являются производными от них или их комбинацией.  </vt:lpstr>
      <vt:lpstr>Слайд 10</vt:lpstr>
      <vt:lpstr>Слайд 11</vt:lpstr>
      <vt:lpstr>Топология кольцо. В таких сетях компьютеры, соединенные кабелем, образует логическое кольцо. Сигналы передаются по кольцу в одном направлении и происходят через каждый компьютер.  </vt:lpstr>
      <vt:lpstr>Слайд 13</vt:lpstr>
      <vt:lpstr>Слайд 14</vt:lpstr>
      <vt:lpstr> </vt:lpstr>
      <vt:lpstr>Благодарю за внимание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 </dc:title>
  <dc:creator>Гость</dc:creator>
  <cp:lastModifiedBy>Надршина</cp:lastModifiedBy>
  <cp:revision>29</cp:revision>
  <dcterms:created xsi:type="dcterms:W3CDTF">2012-12-04T04:25:51Z</dcterms:created>
  <dcterms:modified xsi:type="dcterms:W3CDTF">2012-12-11T06:59:51Z</dcterms:modified>
</cp:coreProperties>
</file>