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73E8D56-609A-4153-BDFA-0A48E11BBB45}" type="datetimeFigureOut">
              <a:rPr lang="ru-RU" smtClean="0"/>
              <a:pPr/>
              <a:t>11.12.2012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389737-1774-410D-8BE4-FE3BD51F94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img_url=www.profi-forex.org/system/news/A29-16_2.jpg&amp;iorient=&amp;icolor=&amp;p=4&amp;site=&amp;text=%D0%BB%D0%BE%D0%BA%D0%B0%D0%BB%D1%8C%D0%BD%D1%8B%D0%B5%20%D1%81%D0%B5%D1%82%D0%B8%20%D0%BA%D0%B0%D1%80%D1%82%D0%B8%D0%BD%D0%BA%D0%B8&amp;wp=&amp;pos=148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img_url=www.proxys.ru/articles/2010-12-08/lvs/local_network.jpg&amp;iorient=&amp;icolor=&amp;site=&amp;text=%D0%BB%D0%BE%D0%BA%D0%B0%D0%BB%D1%8C%D0%BD%D1%8B%D0%B5%20%D1%81%D0%B5%D1%82%D0%B8%20%D0%BA%D0%B0%D1%80%D1%82%D0%B8%D0%BD%D0%BA%D0%B8&amp;wp=&amp;pos=4&amp;isize=&amp;type=&amp;recent=&amp;rpt=simage&amp;itype=&amp;nojs=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ithelp.tomsk.ru/images/stories/lvs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uit.ru/department/network/networkbasics/4/4-6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centerstart.ru/system/files/images/lvs3.gi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sariolla.ru/picture/LAN/zvezda_kolco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t.shop.by/pics/items/D-Link%20DFE-690TXD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www.stol-zakazov.ru/pictures/66872_large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okitgo.ru/images/comparing-osi-tcp-ip-model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2071702" cy="6500858"/>
          </a:xfrm>
        </p:spPr>
        <p:txBody>
          <a:bodyPr vert="vert27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Информационно-вычислительные сети</a:t>
            </a:r>
            <a:endParaRPr lang="ru-RU" sz="36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357694"/>
            <a:ext cx="5286380" cy="178595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курса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 Баймакский сельскохозяйственный техникум 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Бархатов Антон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Локальные сети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3000396"/>
          </a:xfrm>
        </p:spPr>
        <p:txBody>
          <a:bodyPr/>
          <a:lstStyle/>
          <a:p>
            <a:pPr marL="0" indent="361950">
              <a:buNone/>
            </a:pPr>
            <a:r>
              <a:rPr lang="ru-RU" dirty="0" smtClean="0"/>
              <a:t>Локальные сети ЭВМ связывают рабочие станции в одном или нескольких помещениях предприятия или учебного заведения.</a:t>
            </a:r>
          </a:p>
          <a:p>
            <a:pPr marL="0" indent="361950">
              <a:buNone/>
            </a:pPr>
            <a:r>
              <a:rPr lang="ru-RU" dirty="0" smtClean="0"/>
              <a:t>По локальным сетям можно передавать разную информацию и в неограниченных количествах.</a:t>
            </a:r>
            <a:endParaRPr lang="ru-RU" dirty="0"/>
          </a:p>
        </p:txBody>
      </p:sp>
      <p:pic>
        <p:nvPicPr>
          <p:cNvPr id="3076" name="Picture 4" descr="http://im5-tub-ru.yandex.net/i?id=448168197-0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786190"/>
            <a:ext cx="350046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Глобальные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2643206"/>
          </a:xfrm>
        </p:spPr>
        <p:txBody>
          <a:bodyPr/>
          <a:lstStyle/>
          <a:p>
            <a:pPr marL="0" indent="361950">
              <a:buNone/>
            </a:pPr>
            <a:r>
              <a:rPr lang="ru-RU" dirty="0" smtClean="0"/>
              <a:t>Эти сети принято считать </a:t>
            </a:r>
            <a:r>
              <a:rPr lang="en-US" dirty="0" smtClean="0"/>
              <a:t>Internet</a:t>
            </a:r>
            <a:r>
              <a:rPr lang="ru-RU" dirty="0" smtClean="0"/>
              <a:t>, Хотя существуют и специальные глобальные сети. </a:t>
            </a:r>
          </a:p>
          <a:p>
            <a:pPr marL="0" indent="361950">
              <a:buNone/>
            </a:pPr>
            <a:r>
              <a:rPr lang="ru-RU" dirty="0" smtClean="0"/>
              <a:t>В этих сетях можно узнавать свежие новости, общаться с людьми в любо точке земли и космоса в настоящем времени в которой есть сеть </a:t>
            </a:r>
            <a:r>
              <a:rPr lang="en-US" dirty="0" smtClean="0"/>
              <a:t>Internet.</a:t>
            </a:r>
          </a:p>
          <a:p>
            <a:endParaRPr lang="ru-RU" dirty="0"/>
          </a:p>
        </p:txBody>
      </p:sp>
      <p:pic>
        <p:nvPicPr>
          <p:cNvPr id="2050" name="Picture 2" descr="http://im4-tub-ru.yandex.net/i?id=214816948-5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643314"/>
            <a:ext cx="3429024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428596" y="2571744"/>
            <a:ext cx="7242048" cy="132301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Благодарю за внимание</a:t>
            </a:r>
            <a:endParaRPr lang="ru-RU" sz="40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 smtClean="0"/>
              <a:t>Компьютерные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3000396"/>
          </a:xfrm>
        </p:spPr>
        <p:txBody>
          <a:bodyPr/>
          <a:lstStyle/>
          <a:p>
            <a:pPr marL="0" indent="4508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Компьютерные сети нужны для того чтобы обеспечить простой, удобный и надёжный доступ пользователей к свежим ресурсам, организация их коллективного использования с высокой производительностью достигаемой за счет большого количества несложных и недорогих сетевых рабочих станций.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1785950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Топология «Линейная шина»- </a:t>
            </a:r>
            <a:r>
              <a:rPr lang="ru-RU" dirty="0" smtClean="0"/>
              <a:t>наиболее простая и широко используется. В ней используется один кабель (или магистраль) в который все компьютеры включены.</a:t>
            </a:r>
            <a:endParaRPr lang="ru-RU" dirty="0"/>
          </a:p>
        </p:txBody>
      </p:sp>
      <p:pic>
        <p:nvPicPr>
          <p:cNvPr id="10242" name="Picture 2" descr="http://ithelp.tomsk.ru/images/stories/lvs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285992"/>
            <a:ext cx="4381500" cy="3152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7239000" cy="2428892"/>
          </a:xfrm>
        </p:spPr>
        <p:txBody>
          <a:bodyPr/>
          <a:lstStyle/>
          <a:p>
            <a:pPr marL="0" indent="36195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Типология «Звезда» </a:t>
            </a:r>
            <a:r>
              <a:rPr lang="ru-RU" dirty="0" smtClean="0"/>
              <a:t>- </a:t>
            </a: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smtClean="0"/>
              <a:t>сетях топологии звезда все компьютеры с помощью сегментов кабеля подключены к центральному элементу именуемому концентратором.</a:t>
            </a:r>
            <a:endParaRPr lang="ru-RU" dirty="0"/>
          </a:p>
        </p:txBody>
      </p:sp>
      <p:pic>
        <p:nvPicPr>
          <p:cNvPr id="9218" name="Picture 2" descr="http://life-prog.ru/KS/clip_image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786058"/>
            <a:ext cx="2862271" cy="2779546"/>
          </a:xfrm>
          <a:prstGeom prst="rect">
            <a:avLst/>
          </a:prstGeom>
          <a:noFill/>
        </p:spPr>
      </p:pic>
      <p:pic>
        <p:nvPicPr>
          <p:cNvPr id="9220" name="Picture 4" descr="http://www.intuit.ru/department/network/networkbasics/4/4-6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214686"/>
            <a:ext cx="3050382" cy="221457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1428760"/>
          </a:xfrm>
        </p:spPr>
        <p:txBody>
          <a:bodyPr>
            <a:normAutofit fontScale="92500"/>
          </a:bodyPr>
          <a:lstStyle/>
          <a:p>
            <a:pPr marL="0" indent="36195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Топология «Кольцо»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 таких сетях компьютеры соединены кабелем и образ логическое кольцо. Сигналы передаются через каждый компьютер.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http://centerstart.ru/system/files/images/lvs3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71678"/>
            <a:ext cx="3259267" cy="3514724"/>
          </a:xfrm>
          <a:prstGeom prst="rect">
            <a:avLst/>
          </a:prstGeom>
          <a:noFill/>
        </p:spPr>
      </p:pic>
      <p:pic>
        <p:nvPicPr>
          <p:cNvPr id="8196" name="Picture 4" descr="http://www.sariolla.ru/picture/LAN/zvezda_kolco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2" y="2143116"/>
            <a:ext cx="3643338" cy="350046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1785950"/>
          </a:xfrm>
        </p:spPr>
        <p:txBody>
          <a:bodyPr/>
          <a:lstStyle/>
          <a:p>
            <a:pPr marL="0" indent="36195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Сетевой адаптер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устройство, установленное на каждый компьютер и обеспечивающий передачу и прием информации по каналу связи..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it.shop.by/pics/items/D-Link%20DFE-690TXD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643182"/>
            <a:ext cx="3238496" cy="3238496"/>
          </a:xfrm>
          <a:prstGeom prst="rect">
            <a:avLst/>
          </a:prstGeom>
          <a:noFill/>
        </p:spPr>
      </p:pic>
      <p:pic>
        <p:nvPicPr>
          <p:cNvPr id="7172" name="Picture 4" descr="http://www.stol-zakazov.ru/pictures/66872_large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928934"/>
            <a:ext cx="4000500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2571768"/>
          </a:xfrm>
        </p:spPr>
        <p:txBody>
          <a:bodyPr/>
          <a:lstStyle/>
          <a:p>
            <a:pPr marL="0" indent="36195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Модель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OSI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многоуровневая система для описания сетевых средств она отражает взаимодействие программного и аппаратного обеспечения в процессе сеанса связи и полагали решать разнообразные проблемы и разработки новых технических средств и сетей.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okitgo.ru/images/comparing-osi-tcp-ip-model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928934"/>
            <a:ext cx="4481516" cy="36433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пользователя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7239000" cy="34290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Основные элементы: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Включение сетевой рабочей станции.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Регистрация в сети.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Выбор ПО и данных.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Запуск прикладного ПО и данных.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Завершение работы прикладного ПО.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Выключение рабочей станции.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Протоколы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3786214"/>
          </a:xfrm>
        </p:spPr>
        <p:txBody>
          <a:bodyPr/>
          <a:lstStyle/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множество протоколов, как правило разработанных известными производственными вычислительной техники и ПО среди них наиболее распространенные:</a:t>
            </a:r>
          </a:p>
          <a:p>
            <a:pPr marL="273050" indent="8001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TCP/IP</a:t>
            </a:r>
          </a:p>
          <a:p>
            <a:pPr marL="273050" indent="8001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Net BEUI</a:t>
            </a:r>
          </a:p>
          <a:p>
            <a:pPr marL="273050" indent="8001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X.25</a:t>
            </a:r>
          </a:p>
          <a:p>
            <a:pPr marL="273050" indent="80010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IPX/SPX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319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Информационно-вычислительные сети</vt:lpstr>
      <vt:lpstr>Компьютерные сети</vt:lpstr>
      <vt:lpstr>Слайд 3</vt:lpstr>
      <vt:lpstr>Слайд 4</vt:lpstr>
      <vt:lpstr>Слайд 5</vt:lpstr>
      <vt:lpstr>Слайд 6</vt:lpstr>
      <vt:lpstr>Слайд 7</vt:lpstr>
      <vt:lpstr>Работа пользователя в сети</vt:lpstr>
      <vt:lpstr>Протоколы</vt:lpstr>
      <vt:lpstr>Локальные сети </vt:lpstr>
      <vt:lpstr>Глобальные сети</vt:lpstr>
      <vt:lpstr>Благодарю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Информационно-вычислительные сети.</dc:title>
  <dc:creator>Гость</dc:creator>
  <cp:lastModifiedBy>Надршина</cp:lastModifiedBy>
  <cp:revision>16</cp:revision>
  <dcterms:created xsi:type="dcterms:W3CDTF">2012-12-04T04:20:03Z</dcterms:created>
  <dcterms:modified xsi:type="dcterms:W3CDTF">2012-12-11T03:27:31Z</dcterms:modified>
</cp:coreProperties>
</file>