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6;&#1086;&#1084;\Desktop\&#1047;&#1074;&#1091;&#1082;&#1080;%20&#1055;&#1088;&#1080;&#1088;&#1086;&#1076;&#1099;%20-%20&#1041;&#1091;&#1088;&#1103;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6;&#1086;&#1084;\Desktop\veter_01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0681" y="1524000"/>
            <a:ext cx="68626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Буря – ненастье с сильным разрушительным ветром.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Звуки Природы - Бу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556792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Мгла - непрозрачный воздух (от тумана, сумерек, тьмы).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1124744"/>
            <a:ext cx="7920880" cy="487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Вихрь – порывистое, круговое движение ветра.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veter_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524000"/>
            <a:ext cx="77048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Кровля обветшалая – очень плохая крыша.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7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Ветхая лачужка – небольшая, плохая изба, хижина.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268760"/>
            <a:ext cx="8064896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Веретено – приспособление для прядения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</TotalTime>
  <Words>50</Words>
  <Application>Microsoft Office PowerPoint</Application>
  <PresentationFormat>Экран (4:3)</PresentationFormat>
  <Paragraphs>6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Буря – ненастье с сильным разрушительным ветром. </vt:lpstr>
      <vt:lpstr>Мгла - непрозрачный воздух (от тумана, сумерек, тьмы). </vt:lpstr>
      <vt:lpstr>Вихрь – порывистое, круговое движение ветра. </vt:lpstr>
      <vt:lpstr>Кровля обветшалая – очень плохая крыша. </vt:lpstr>
      <vt:lpstr>Ветхая лачужка – небольшая, плохая изба, хижина. </vt:lpstr>
      <vt:lpstr>Веретено – приспособление для прядения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Буря – ненастье с сильным разрушительным ветром. </dc:title>
  <dc:creator>дом</dc:creator>
  <cp:lastModifiedBy>дом</cp:lastModifiedBy>
  <cp:revision>5</cp:revision>
  <dcterms:created xsi:type="dcterms:W3CDTF">2012-11-06T12:05:09Z</dcterms:created>
  <dcterms:modified xsi:type="dcterms:W3CDTF">2012-11-06T15:59:14Z</dcterms:modified>
</cp:coreProperties>
</file>