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Пушкин - ребёнок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83768" y="530225"/>
            <a:ext cx="4176464" cy="484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Арина Родионовна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530225"/>
            <a:ext cx="4680520" cy="484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 Сергеевич </a:t>
            </a:r>
            <a:br>
              <a:rPr lang="ru-RU" dirty="0" smtClean="0"/>
            </a:br>
            <a:r>
              <a:rPr lang="ru-RU" dirty="0" smtClean="0"/>
              <a:t>Пушкин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777" y="530225"/>
            <a:ext cx="4032448" cy="448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Село Михайловское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268760"/>
            <a:ext cx="393223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Усадьба Пушкина в селе Михайловское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77686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</TotalTime>
  <Words>14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Пушкин - ребёнок</vt:lpstr>
      <vt:lpstr>Арина Родионовна</vt:lpstr>
      <vt:lpstr>Александр Сергеевич  Пушкин</vt:lpstr>
      <vt:lpstr>Село Михайловское</vt:lpstr>
      <vt:lpstr>Усадьба Пушкина в селе Михайловское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 - ребёнок</dc:title>
  <dc:creator>дом</dc:creator>
  <cp:lastModifiedBy>дом</cp:lastModifiedBy>
  <cp:revision>4</cp:revision>
  <dcterms:created xsi:type="dcterms:W3CDTF">2012-11-06T16:10:01Z</dcterms:created>
  <dcterms:modified xsi:type="dcterms:W3CDTF">2012-11-07T05:31:37Z</dcterms:modified>
</cp:coreProperties>
</file>