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59" r:id="rId5"/>
    <p:sldId id="258" r:id="rId6"/>
    <p:sldId id="260" r:id="rId7"/>
    <p:sldId id="264" r:id="rId8"/>
    <p:sldId id="261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7811" autoAdjust="0"/>
  </p:normalViewPr>
  <p:slideViewPr>
    <p:cSldViewPr>
      <p:cViewPr varScale="1">
        <p:scale>
          <a:sx n="58" d="100"/>
          <a:sy n="58" d="100"/>
        </p:scale>
        <p:origin x="-18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22DF6-6023-44CC-B898-97921071356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67DB3-D0B6-44CB-B7FD-9D652AE0B634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Презентацию выполнила преподаватель </a:t>
          </a:r>
        </a:p>
        <a:p>
          <a:pPr rtl="0"/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ГБОУ СПО «</a:t>
          </a:r>
          <a:r>
            <a:rPr lang="ru-RU" b="1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Баймакский</a:t>
          </a:r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сельскохозяйственный техникум» </a:t>
          </a:r>
        </a:p>
        <a:p>
          <a:pPr rtl="0"/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Мусина Ж.М.</a:t>
          </a:r>
          <a:endParaRPr lang="ru-RU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6AAE53-2375-4A33-9111-5E7FB1DA9640}" type="parTrans" cxnId="{A549FA48-F7F1-48A5-886A-FB62EC7FCACE}">
      <dgm:prSet/>
      <dgm:spPr/>
      <dgm:t>
        <a:bodyPr/>
        <a:lstStyle/>
        <a:p>
          <a:endParaRPr lang="ru-RU"/>
        </a:p>
      </dgm:t>
    </dgm:pt>
    <dgm:pt modelId="{5C3D6328-D026-42F0-9C23-53D1A5DB57A6}" type="sibTrans" cxnId="{A549FA48-F7F1-48A5-886A-FB62EC7FCACE}">
      <dgm:prSet/>
      <dgm:spPr/>
      <dgm:t>
        <a:bodyPr/>
        <a:lstStyle/>
        <a:p>
          <a:endParaRPr lang="ru-RU"/>
        </a:p>
      </dgm:t>
    </dgm:pt>
    <dgm:pt modelId="{AC87C8C5-870F-40D5-81BA-A194F4531E65}" type="pres">
      <dgm:prSet presAssocID="{FC122DF6-6023-44CC-B898-9792107135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0FA6D5-9530-4FB7-B2E3-6359BCB047EE}" type="pres">
      <dgm:prSet presAssocID="{B3467DB3-D0B6-44CB-B7FD-9D652AE0B634}" presName="composite" presStyleCnt="0"/>
      <dgm:spPr/>
    </dgm:pt>
    <dgm:pt modelId="{89BA6F53-5310-441B-AF87-09C3B6BDB657}" type="pres">
      <dgm:prSet presAssocID="{B3467DB3-D0B6-44CB-B7FD-9D652AE0B634}" presName="imgShp" presStyleLbl="fgImgPlace1" presStyleIdx="0" presStyleCnt="1" custLinFactNeighborX="-67604" custLinFactNeighborY="-63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061BD1-4D2E-4BD7-ADFA-47D28EFA4F65}" type="pres">
      <dgm:prSet presAssocID="{B3467DB3-D0B6-44CB-B7FD-9D652AE0B634}" presName="txShp" presStyleLbl="node1" presStyleIdx="0" presStyleCnt="1" custScaleX="118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D9589-6DEB-4975-8D7F-0BD47EEBD195}" type="presOf" srcId="{FC122DF6-6023-44CC-B898-97921071356D}" destId="{AC87C8C5-870F-40D5-81BA-A194F4531E65}" srcOrd="0" destOrd="0" presId="urn:microsoft.com/office/officeart/2005/8/layout/vList3"/>
    <dgm:cxn modelId="{A549FA48-F7F1-48A5-886A-FB62EC7FCACE}" srcId="{FC122DF6-6023-44CC-B898-97921071356D}" destId="{B3467DB3-D0B6-44CB-B7FD-9D652AE0B634}" srcOrd="0" destOrd="0" parTransId="{1A6AAE53-2375-4A33-9111-5E7FB1DA9640}" sibTransId="{5C3D6328-D026-42F0-9C23-53D1A5DB57A6}"/>
    <dgm:cxn modelId="{ED9FEDBE-238E-4140-9686-C59A73324220}" type="presOf" srcId="{B3467DB3-D0B6-44CB-B7FD-9D652AE0B634}" destId="{6A061BD1-4D2E-4BD7-ADFA-47D28EFA4F65}" srcOrd="0" destOrd="0" presId="urn:microsoft.com/office/officeart/2005/8/layout/vList3"/>
    <dgm:cxn modelId="{DC80FE3B-F399-4547-9529-BF311744B82C}" type="presParOf" srcId="{AC87C8C5-870F-40D5-81BA-A194F4531E65}" destId="{9D0FA6D5-9530-4FB7-B2E3-6359BCB047EE}" srcOrd="0" destOrd="0" presId="urn:microsoft.com/office/officeart/2005/8/layout/vList3"/>
    <dgm:cxn modelId="{C4EC9C57-E10F-4C52-A227-9E5D2214617F}" type="presParOf" srcId="{9D0FA6D5-9530-4FB7-B2E3-6359BCB047EE}" destId="{89BA6F53-5310-441B-AF87-09C3B6BDB657}" srcOrd="0" destOrd="0" presId="urn:microsoft.com/office/officeart/2005/8/layout/vList3"/>
    <dgm:cxn modelId="{77854AB6-BA0C-4740-BD41-34618644DC78}" type="presParOf" srcId="{9D0FA6D5-9530-4FB7-B2E3-6359BCB047EE}" destId="{6A061BD1-4D2E-4BD7-ADFA-47D28EFA4F6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941F-EBE9-4024-9DF1-904379265831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76421-A97E-45AB-A946-3E97BA88D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1%8B%D0%BA%D0%B2%D0%B0_%D0%B2%D0%BE%D0%BD%D1%8E%D1%87%D0%B0%D1%8F" TargetMode="External"/><Relationship Id="rId3" Type="http://schemas.openxmlformats.org/officeDocument/2006/relationships/hyperlink" Target="http://ru.wikipedia.org/wiki/%D0%A2%D1%8B%D0%BA%D0%B2%D0%B0_%D1%84%D0%B8%D0%B3%D0%BE%D0%BB%D0%B8%D1%81%D1%82%D0%BD%D0%B0%D1%8F" TargetMode="External"/><Relationship Id="rId7" Type="http://schemas.openxmlformats.org/officeDocument/2006/relationships/hyperlink" Target="http://ru.wikipedia.org/wiki/%D0%A4%D0%B8%D0%B3%D0%BE%D0%B2%D0%BE%D0%B5_%D0%B4%D0%B5%D1%80%D0%B5%D0%B2%D0%B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/index.php?title=Gasp.&amp;action=edit&amp;redlink=1" TargetMode="External"/><Relationship Id="rId5" Type="http://schemas.openxmlformats.org/officeDocument/2006/relationships/hyperlink" Target="http://ru.wikipedia.org/wiki/A.Braun" TargetMode="External"/><Relationship Id="rId4" Type="http://schemas.openxmlformats.org/officeDocument/2006/relationships/hyperlink" Target="http://ru.wikipedia.org/wiki/Syn." TargetMode="External"/><Relationship Id="rId9" Type="http://schemas.openxmlformats.org/officeDocument/2006/relationships/hyperlink" Target="http://ru.wikipedia.org/wiki/E.James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8%D1%81%D1%82" TargetMode="External"/><Relationship Id="rId13" Type="http://schemas.openxmlformats.org/officeDocument/2006/relationships/hyperlink" Target="http://ru.wikipedia.org/wiki/%D0%9F%D1%8B%D0%BB%D1%8C%D0%BD%D0%B8%D0%BA" TargetMode="External"/><Relationship Id="rId3" Type="http://schemas.openxmlformats.org/officeDocument/2006/relationships/hyperlink" Target="http://ru.wikipedia.org/wiki/%D0%9E%D0%B4%D0%BD%D0%BE%D0%BB%D0%B5%D1%82%D0%BD%D0%B8%D0%B5_%D1%80%D0%B0%D1%81%D1%82%D0%B5%D0%BD%D0%B8%D1%8F" TargetMode="External"/><Relationship Id="rId7" Type="http://schemas.openxmlformats.org/officeDocument/2006/relationships/hyperlink" Target="http://ru.wikipedia.org/wiki/%D0%A1%D1%82%D0%B5%D0%B1%D0%B5%D0%BB%D1%8C" TargetMode="External"/><Relationship Id="rId12" Type="http://schemas.openxmlformats.org/officeDocument/2006/relationships/hyperlink" Target="http://ru.wikipedia.org/wiki/%D0%A2%D1%8B%D1%87%D0%B8%D0%BD%D0%BA%D0%B0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ru.wikipedia.org/wiki/%D0%97%D0%B0%D0%B2%D1%8F%D0%B7%D1%8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3%D1%81%D0%B8%D0%BA%D0%B8_(%D0%B1%D0%B8%D0%BE%D0%BB%D0%BE%D0%B3%D0%B8%D1%8F)" TargetMode="External"/><Relationship Id="rId11" Type="http://schemas.openxmlformats.org/officeDocument/2006/relationships/hyperlink" Target="http://ru.wikipedia.org/wiki/%D0%A7%D0%B0%D1%88%D0%B5%D1%87%D0%BA%D0%B0_(%D0%B1%D0%BE%D1%82%D0%B0%D0%BD%D0%B8%D0%BA%D0%B0)" TargetMode="External"/><Relationship Id="rId5" Type="http://schemas.openxmlformats.org/officeDocument/2006/relationships/hyperlink" Target="http://ru.wikipedia.org/wiki/%D0%A2%D1%80%D0%B0%D0%B2%D1%8F%D0%BD%D0%B8%D1%81%D1%82%D1%8B%D0%B5_%D1%80%D0%B0%D1%81%D1%82%D0%B5%D0%BD%D0%B8%D1%8F" TargetMode="External"/><Relationship Id="rId15" Type="http://schemas.openxmlformats.org/officeDocument/2006/relationships/hyperlink" Target="http://ru.wikipedia.org/wiki/%D0%9F%D0%B5%D1%81%D1%82%D0%B8%D0%BA" TargetMode="External"/><Relationship Id="rId10" Type="http://schemas.openxmlformats.org/officeDocument/2006/relationships/hyperlink" Target="http://ru.wikipedia.org/wiki/%D0%A0%D0%B0%D0%B7%D0%B4%D0%B5%D0%BB%D0%B5%D0%BD%D0%B8%D0%B5_%D0%BF%D0%BE%D0%BB%D0%BE%D0%B2_%D1%83_%D1%86%D0%B2%D0%B5%D1%82%D0%BA%D0%BE%D0%B2%D1%8B%D1%85_%D1%80%D0%B0%D1%81%D1%82%D0%B5%D0%BD%D0%B8%D0%B9" TargetMode="External"/><Relationship Id="rId4" Type="http://schemas.openxmlformats.org/officeDocument/2006/relationships/hyperlink" Target="http://ru.wikipedia.org/wiki/%D0%9C%D0%BD%D0%BE%D0%B3%D0%BE%D0%BB%D0%B5%D1%82%D0%BD%D0%B8%D0%B5_%D1%80%D0%B0%D1%81%D1%82%D0%B5%D0%BD%D0%B8%D1%8F" TargetMode="External"/><Relationship Id="rId9" Type="http://schemas.openxmlformats.org/officeDocument/2006/relationships/hyperlink" Target="http://ru.wikipedia.org/wiki/%D0%A6%D0%B2%D0%B5%D1%82%D0%BE%D0%BA" TargetMode="External"/><Relationship Id="rId14" Type="http://schemas.openxmlformats.org/officeDocument/2006/relationships/hyperlink" Target="http://ru.wikipedia.org/wiki/%D0%A1%D1%82%D0%B0%D0%BC%D0%B8%D0%BD%D0%BE%D0%B4%D0%B8%D0%B9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orizator.ru/vitamin/b1" TargetMode="External"/><Relationship Id="rId13" Type="http://schemas.openxmlformats.org/officeDocument/2006/relationships/hyperlink" Target="http://www.calorizator.ru/element/fe" TargetMode="External"/><Relationship Id="rId18" Type="http://schemas.openxmlformats.org/officeDocument/2006/relationships/hyperlink" Target="http://www.calorizator.ru/element/f" TargetMode="External"/><Relationship Id="rId3" Type="http://schemas.openxmlformats.org/officeDocument/2006/relationships/hyperlink" Target="http://www.calorizator.ru/product/milk/milk" TargetMode="External"/><Relationship Id="rId7" Type="http://schemas.openxmlformats.org/officeDocument/2006/relationships/hyperlink" Target="http://www.calorizator.ru/vitamin/e" TargetMode="External"/><Relationship Id="rId12" Type="http://schemas.openxmlformats.org/officeDocument/2006/relationships/hyperlink" Target="http://www.calorizator.ru/element/ca" TargetMode="External"/><Relationship Id="rId17" Type="http://schemas.openxmlformats.org/officeDocument/2006/relationships/hyperlink" Target="http://www.calorizator.ru/element/co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calorizator.ru/element/z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alorizator.ru/vitamin/c" TargetMode="External"/><Relationship Id="rId11" Type="http://schemas.openxmlformats.org/officeDocument/2006/relationships/hyperlink" Target="http://www.calorizator.ru/element/k" TargetMode="External"/><Relationship Id="rId5" Type="http://schemas.openxmlformats.org/officeDocument/2006/relationships/hyperlink" Target="http://www.calorizator.ru/addon/e1xx/e160a" TargetMode="External"/><Relationship Id="rId15" Type="http://schemas.openxmlformats.org/officeDocument/2006/relationships/hyperlink" Target="http://www.calorizator.ru/element/cu" TargetMode="External"/><Relationship Id="rId10" Type="http://schemas.openxmlformats.org/officeDocument/2006/relationships/hyperlink" Target="http://www.calorizator.ru/vitamin/pp" TargetMode="External"/><Relationship Id="rId4" Type="http://schemas.openxmlformats.org/officeDocument/2006/relationships/hyperlink" Target="http://www.calorizator.ru/product/raw/honey" TargetMode="External"/><Relationship Id="rId9" Type="http://schemas.openxmlformats.org/officeDocument/2006/relationships/hyperlink" Target="http://www.calorizator.ru/vitamin/b2" TargetMode="External"/><Relationship Id="rId14" Type="http://schemas.openxmlformats.org/officeDocument/2006/relationships/hyperlink" Target="http://www.calorizator.ru/element/m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Тыква – самый древний плод Южной Америки. Ее родиной является Мексика. Тыква была введена в культуру за 5 тыс. лет до н. э. Археологические находки показывают, что в Перу тыквы были распространены еще до начала выращивания кукурузы. Плоды их очень ценились индейцами, занимавшимися земледелием: тыквы использовались как овощи в недозрелом и зрелом виде, их варили, тушили, жарили; готовили из них питательные, богатые крахмалом и сахаром разнообразнейшие кушанья. Ценные семена тыквы использовались в питании, для получения масла (тыква масличная), при изготовлении кондитерских изделий. Благодаря твердой корке и разнообразной форме плодов тыква использовалась как посуда.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полезна тыква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Матушка тыква своей формой, объёмами и вольготным расположением на грядке среди зелёного кружева крупных листьев всегда напоминала мне матрону. Пожалуй, редкий плод в средней полосе России может весить больше 80 кг. В общем, тыква - дама основательная, поэтому и относиться к ней надо с почтением.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Тыква - самый крупный из всех существующих овощей на Земле. Встречаются индивидуумы весом 200 и больше килограммов, а не так давно в США выращена тыква - рекордсмен, чья масса составила - 302 килограмма. В то же время можно встретить и малюточки - тыквы, необыкновенно красивые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изяВсех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видов насчитывается около 20. Дикорастущие виды распространены в тёплых районах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Африки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Америки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многие виды культивируются как декоративные (напр., «фигурные тыквы») или ради съедобных плодов. Есть и специальные кормовые сорта тыкв, используемые для кормления сельскохозяйственных животных.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обыкновенны из многолетних видов: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Тыква фиголистная"/>
              </a:rPr>
              <a:t>Тыква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Тыква фиголистная"/>
              </a:rPr>
              <a:t>фиголистная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yn."/>
              </a:rPr>
              <a:t>syn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yn.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Cucurbita melanosperma</a:t>
            </a:r>
            <a:r>
              <a:rPr lang="la-Lat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cap="sm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.Braun"/>
              </a:rPr>
              <a:t>A.Braun</a:t>
            </a:r>
            <a:r>
              <a:rPr lang="ru-RU" sz="120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cap="sm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</a:t>
            </a:r>
            <a:r>
              <a:rPr lang="ru-RU" sz="120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cap="sm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Gasp. (страница отсутствует)"/>
              </a:rPr>
              <a:t>Gasp</a:t>
            </a:r>
            <a:r>
              <a:rPr lang="ru-RU" sz="120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Gasp. (страница отсутствует)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с листьями, похожими на листья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Фиговое дерево"/>
              </a:rPr>
              <a:t>фигового дерева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с крупными (до 40 см толщиною) округло-яйцевидными пёстрыми плодами, со сладкой мякотью и чёрными семенами;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Тыква вонючая"/>
              </a:rPr>
              <a:t>Тыква вонючая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yn."/>
              </a:rPr>
              <a:t>syn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yn.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Cucurbita perennis</a:t>
            </a:r>
            <a:r>
              <a:rPr lang="la-Lat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cap="sm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E.James"/>
              </a:rPr>
              <a:t>E.James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родом из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Северной Америки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развивающая цепляющиеся стебли до 10 м высотою, с мясистыми, пепельно-серыми,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жёстко-волосистыми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цельными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узкотреугольными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листьями, с мелкими (с куриное яйцо) круглыми, тёмно-зелёными очень горькими плодами.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причудливых форм и разнообразных окрасок. Это, так называемые, декоративные тыквы. Насчитывается несколько десятков сортов тыкв.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Однолетние растения"/>
              </a:rPr>
              <a:t>Однолетние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ноголетние растения"/>
              </a:rPr>
              <a:t>многолетние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жёстко-шершавые или волосистые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Травянистые растения"/>
              </a:rPr>
              <a:t>травы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стелющиеся по земле и цепляющиеся при помощи ветвистых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Усики (биология)"/>
              </a:rPr>
              <a:t>усиков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тебель"/>
              </a:rPr>
              <a:t>стебли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покрытые более или менее крупными лопастными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Лист"/>
              </a:rPr>
              <a:t>листьями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Крупные, жёлтые или белые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Цветок"/>
              </a:rPr>
              <a:t>цветки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сидят поодиночке или пучками; цветки однополые (растения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Разделение полов у цветковых растений"/>
              </a:rPr>
              <a:t>однодомные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Чашечка (ботаника)"/>
              </a:rPr>
              <a:t>Чашечка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венчик колокольчатые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ворончато-колокольчатые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пяти (редко 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долях;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Тычинка"/>
              </a:rPr>
              <a:t>тычинки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спаялись пыльниками в головку,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Пыльник"/>
              </a:rPr>
              <a:t>пыльники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извитые; в женском цветке развиты 3—5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Стаминодий"/>
              </a:rPr>
              <a:t>стаминодиев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Пестик"/>
              </a:rPr>
              <a:t>пестик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 толстым коротким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Пестик"/>
              </a:rPr>
              <a:t>столбиком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 трёх-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пятилопастным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Пестик"/>
              </a:rPr>
              <a:t>рыльцем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 нижней, 3—5-гнёздной многосемянной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Завязь"/>
              </a:rPr>
              <a:t>завязью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тыквина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обыкновенно с твёрдым внешним слоем (корой) и с многочисленными сплюснутыми, обрамлёнными толстым вздутием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семенами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без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Тыкву начали выращивать в Северной Америке 5 тысяч лет назад. Первые американские поселенцы вырезали верх у тыквы, удаляли семечки, наполняли внутренность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молоком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специями 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мёдом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потом запекали тыкву в горячей золе, а индейцы жарили ломтики тыквы на костре, а из полосок вяленой тыквы делали коврики. Несмотря на то, что на 90% тыква состоит из воды, это хороший источник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каротина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витаминов, что особенно должны иметь в виду люди, страдающие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Тыква — это своего рода природный витаминно-минеральный комплекс. Чемпионом среди витаминов, содержащихся в тыкве, является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бета-каротин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тыква богата витаминами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В1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В2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РР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ней много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калия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кальция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железа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магния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меди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цинка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кобальта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кремния,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фтора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Полезные свойства тыквы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Тыква — одно из лучших мочегонных растений. В ней содержатся соли калия, кальция, магния, железа, сахара, витамины С, В , В2, РР, каротин, белок, клетчатка. Из тыквы выделено вещество, подавляющее рост туберкулезной палочки. Мякоть плодов тыквы улучшает работу желудочно-кишечного тракта, усиливая его моторику, выводит из организма лишнюю воду, шлаки и холестерин, обладает ощелачивающим эффектом. Тыква незаменима в лечебном питании при атеросклерозе, болезнях кишечника, желчного пузыря, при подагре, запорах, сахарном диабете. Мякоть тыквы считают эффективным противорвотным средством для беременных. В тыкве помимо витаминов С, РР, D, E, F и группы В имеется редкий витамин Т, ускоряющий обменные процессы в организме. Богата тыква и провитамином А, который способствует укреплению иммунитета, замедляет процессы старения и позволяет дольше сохранить здоровье и молодость. Более того, тыква считается лучшим овощем для диетического питания.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Королева овощей, символ изобилия и процветания, царица осени или просто тыква.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</a:t>
            </a:r>
            <a:endParaRPr lang="ru-RU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Съедобные сорта тыквы (в отличие от декоративных) употребляются в пищу после обработки: тыква варёная, печеная и т. д. Такая тыква очень хорошо усваивается организмом и широко применяется даже для детского и диетического питания. Также хорошо используется для салатов и гарниров. Неразделанные тыквы долго сохраняются, поэтому с древних времен используются в хозяйствах. </a:t>
            </a:r>
            <a:endParaRPr lang="en-US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Известно множество старинных блюд русской кухни, включающих тыкву. Шарль Перро в XVII веке в своей сказке «Золушка» придумал сделать карету из тыквы как из продукта, который всегда есть на кухне даже у самых бедных.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 тыквы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 тыквы - прекрасный антиоксидант, богатый витаминами, минералами, аминокислотами. С добавлением чеснока сок помогает справиться с простудными заболеваниями, кишечной инфекцией, ангиной. Кроме того, свежий сок тыквы хорошо пить при хронических запорах, воспалениях мочевыделительной системы, почечной недостаточности, геморрое и нервных расстройствах. Тыква прекрасно выводит из организма соли и воды и при этом не раздражает почечную ткань. Отвар из мякоти тыквы с медом рекомендуется пить перед сном по одной трети стакана как успокаивающее средство при бессоннице.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Интересные факты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2010 год рекорд по величине выращенной тыквы принадлежит фермеру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Крису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Стивенсу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Нью-Ричмонда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штат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Висконсин, США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Его тыква потянула на 1,810.5 фунтов (821.2 кг) и таким образом установила новый мировой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официально подтвержденный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Guinness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Со слов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Стивенса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вырастить такую большую тыкву ему помогли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(хорошие семена и хорошая почва).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США практикуется интересное увлечение: метание тыкв на расстояние с помощью специальных механических пушек. К участникам предъявляются следующие требования: запрещено использование пороха; масса тыквы не должна превышать 4 кг. Текущий рекорд составляет 1351 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6421-A97E-45AB-A946-3E97BA88D9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randomBar dir="vert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pn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diagramData" Target="../diagrams/data1.xml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2928958" cy="6286544"/>
          </a:xfrm>
        </p:spPr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Тыква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БСХТ\Мои документы\Мои рисунки\Тыква\0_650f7_e63d8a97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0"/>
            <a:ext cx="2857488" cy="177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БСХТ\Мои документы\Мои рисунки\Тыква\266307-1152x8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5143512"/>
            <a:ext cx="285752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БСХТ\Мои документы\Мои рисунки\Тыква\tyk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785926"/>
            <a:ext cx="2857520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БСХТ\Мои документы\Мои рисунки\Тыква\tykva-16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0"/>
            <a:ext cx="292892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БСХТ\Мои документы\Мои рисунки\Тыква\84127109_garbuz_tykv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3429000"/>
            <a:ext cx="29289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БСХТ\Мои документы\Мои рисунки\Тыква\c80ce780f836e8090f59f2a77f42cb6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5143512"/>
            <a:ext cx="292892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4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4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2786082" cy="6715148"/>
          </a:xfrm>
        </p:spPr>
        <p:txBody>
          <a:bodyPr vert="vert27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СХТ\Мои документы\Мои рисунки\Тыква\thanksgiv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pumpkin-vitamina-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semena-tykv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1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Documents and Settings\БСХТ\Мои документы\Мои рисунки\Тыква\4057754_9eef94d0fe.jpg"/>
          <p:cNvPicPr>
            <a:picLocks noChangeAspect="1" noChangeArrowheads="1"/>
          </p:cNvPicPr>
          <p:nvPr/>
        </p:nvPicPr>
        <p:blipFill>
          <a:blip r:embed="rId6" cstate="screen">
            <a:lum/>
          </a:blip>
          <a:srcRect/>
          <a:stretch>
            <a:fillRect/>
          </a:stretch>
        </p:blipFill>
        <p:spPr bwMode="auto">
          <a:xfrm>
            <a:off x="3143240" y="450057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x_5c05701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2357430"/>
            <a:ext cx="289166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БСХТ\Мои документы\Мои рисунки\Тыква\0_5c11_6ead402e_X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0"/>
            <a:ext cx="2857488" cy="236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СХТ\Мои документы\Мои рисунки\Тыква\%D1%82%D1%8B%D0%BA%D0%B2%D0%B04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1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%D0%A2%D1%8B%D0%BA%D0%B2%D0%B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0_8d2fc_6b557a57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55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43779_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5429156_ae10ac9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14546" y="1785926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91-09-0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29454" y="1785926"/>
            <a:ext cx="22145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11_Pumpkin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14546" y="3429000"/>
            <a:ext cx="23574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1328513605-bidoxaotoi-bep-eva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72000" y="1785926"/>
            <a:ext cx="238125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БСХТ\Мои документы\Мои рисунки\Тыква\1337330632_tykva2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3429000"/>
            <a:ext cx="23812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БСХТ\Мои документы\Мои рисунки\Тыква\2973515324_01f09da539_z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1785926"/>
            <a:ext cx="22145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Documents and Settings\БСХТ\Мои документы\Мои рисунки\Тыква\tykva3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929455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Documents and Settings\БСХТ\Мои документы\Мои рисунки\Тыква\untitled.bmp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3429001"/>
            <a:ext cx="221454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Documents and Settings\БСХТ\Мои документы\Мои рисунки\Тыква\x_3820cea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5072074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Documents and Settings\БСХТ\Мои документы\Мои рисунки\Тыква\310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СХТ\Мои документы\Мои рисунки\Тыква\66379079_tykv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429000"/>
            <a:ext cx="24288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БСХТ\Мои документы\Мои рисунки\Тыква\5263952_86542_7416666_pleins_de_citrouill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0"/>
            <a:ext cx="228601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БСХТ\Мои документы\Мои рисунки\Тыква\1315490732_248195835_3---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228598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БСХТ\Мои документы\Мои рисунки\Тыква\1318255732_262330350_1----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429001"/>
            <a:ext cx="228598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БСХТ\Мои документы\Мои рисунки\Тыква\chto-mozhno-prigotovit-s-tykv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1714488"/>
            <a:ext cx="228601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БСХТ\Мои документы\Мои рисунки\Тыква\EstonianChristmasPumpkinNAMINAM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БСХТ\Мои документы\Мои рисунки\Тыква\78549208_tuykva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15140" y="1571612"/>
            <a:ext cx="242886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БСХТ\Мои документы\Мои рисунки\Тыква\tikv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143512"/>
            <a:ext cx="457200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Documents and Settings\БСХТ\Мои документы\Мои рисунки\Тыква\1315384819801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3429000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БСХТ\Мои документы\Мои рисунки\Тыква\end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572000" y="5143513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БСХТ\Мои документы\Мои рисунки\Тыква\50686419_1257244396_800pxPumpkin_stem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715141" y="0"/>
            <a:ext cx="242886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Documents and Settings\БСХТ\Мои документы\Мои рисунки\Тыква\pumpki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0"/>
            <a:ext cx="228601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БСХТ\Мои документы\Мои рисунки\Тыква\0_3da0f_4323cfa7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5" y="1714488"/>
            <a:ext cx="228601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БСХТ\Мои документы\Мои рисунки\Тыква\1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28598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199fd35cf2dd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714488"/>
            <a:ext cx="2285984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5cb2794eca08cef7999d0c5ac38b229d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76773766_76760126_povidloizyablok_090330195728_091209043013_F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0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1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85984" y="5143513"/>
            <a:ext cx="228601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1256117367_tykva-obshh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72000" y="3429000"/>
            <a:ext cx="2143140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dovleci_1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15140" y="1714488"/>
            <a:ext cx="242886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201507002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715140" y="0"/>
            <a:ext cx="242886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БСХТ\Мои документы\Мои рисунки\Тыква\%D0%9A%D0%B0%D1%84%D0%B5%20%D0%91%D0%BE%D0%BB%D0%BE%D0%BD%D1%8C%D0%B5%D0%B7%D0%B5%20%D0%9C%D0%BE%D1%81%D0%BA%D0%B2%D0%B0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715140" y="5143512"/>
            <a:ext cx="242886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БСХТ\Мои документы\Мои рисунки\Тыква\20111019181719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572000" y="5143512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СХТ\Мои документы\Мои рисунки\Тыква\tikv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%D0%A2%D1%8B%D0%BA%D0%B2%D0%B5%D0%BD%D0%BD%D1%8B%D0%B5-%D1%81%D0%B5%D0%BC%D0%B5%D1%87%D0%BA%D0%B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57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785926"/>
            <a:ext cx="235745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0_4e6ef_a21dbe9d_X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1785926"/>
            <a:ext cx="2357454" cy="175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410424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20110916-tikva_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00438"/>
            <a:ext cx="235745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0_5880a_1ed081ea_XL 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29455" y="1785926"/>
            <a:ext cx="22145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0_36e0_ff1cb3a5_XL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929454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БСХТ\Мои документы\Мои рисунки\Тыква\untitled 2.bmp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3429000"/>
            <a:ext cx="221454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БСХТ\Мои документы\Мои рисунки\Тыква\pumpkins42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5000637"/>
            <a:ext cx="2214546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Documents and Settings\БСХТ\Мои документы\Мои рисунки\Тыква\PumpkinPatch15L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14546" y="5000637"/>
            <a:ext cx="235745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Documents and Settings\БСХТ\Мои документы\Мои рисунки\Тыква\x_cc903cde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929455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БСХТ\Мои документы\Мои рисунки\Тыква\13201_13203119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702" y="1714488"/>
            <a:ext cx="250029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БСХТ\Мои документы\Мои рисунки\Тыква\0_478a4_7c6489f9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0"/>
            <a:ext cx="2214579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БСХТ\Мои документы\Мои рисунки\Тыква\0_172cc3_ff642b8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22" y="1714488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БСХТ\Мои документы\Мои рисунки\Тыква\83979751_tuykva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14488"/>
            <a:ext cx="236217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БСХТ\Мои документы\Мои рисунки\Тыква\0_7817a_758686c1_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5143512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БСХТ\Мои документы\Мои рисунки\Тыква\2008101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БСХТ\Мои документы\Мои рисунки\Тыква\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357422" y="3429000"/>
            <a:ext cx="2214578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БСХТ\Мои документы\Мои рисунки\Тыква\33075476_1222933837_post42782119010376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72000" y="0"/>
            <a:ext cx="207170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Documents and Settings\БСХТ\Мои документы\Мои рисунки\Тыква\1289129775_kuski_tikvi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5143488"/>
            <a:ext cx="20717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Documents and Settings\БСХТ\Мои документы\Мои рисунки\Тыква\1287522703_oil-0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643702" y="0"/>
            <a:ext cx="250029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Documents and Settings\БСХТ\Мои документы\Мои рисунки\Тыква\Citrouille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7422" y="51435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C:\Documents and Settings\БСХТ\Мои документы\Мои рисунки\Тыква\56409223_1268503288_07007l86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572000" y="3429000"/>
            <a:ext cx="207170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13" descr="C:\Documents and Settings\БСХТ\Мои документы\Мои рисунки\Тыква\pumpkin-14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643702" y="5143512"/>
            <a:ext cx="250029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СХТ\Мои документы\Мои рисунки\Тыква\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0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БСХТ\Мои документы\Мои рисунки\Тыква\zupazdyni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БСХТ\Мои документы\Мои рисунки\Тыква\0_b17_87b13c56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143488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БСХТ\Мои документы\Мои рисунки\Тыква\63298734_dynia_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785926"/>
            <a:ext cx="221457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БСХТ\Мои документы\Мои рисунки\Тыква\pumpkin-sou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БСХТ\Мои документы\Мои рисунки\Тыква\x_125979235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428860" y="0"/>
            <a:ext cx="2214577" cy="17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БСХТ\Мои документы\Мои рисунки\Тыква\pumpkin-dip-4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1714488"/>
            <a:ext cx="235742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БСХТ\Мои документы\Мои рисунки\Тыква\i-pumpkin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643438" y="3429000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Documents and Settings\БСХТ\Мои документы\Мои рисунки\Тыква\semia4ki_tikvenni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429000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БСХТ\Мои документы\Мои рисунки\Тыква\e79d54006794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786578" y="5143513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C:\Documents and Settings\БСХТ\Мои документы\Мои рисунки\Тыква\4_3_original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428860" y="51435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C:\Documents and Settings\БСХТ\Мои документы\Мои рисунки\Тыква\81484726_3626684_419041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643438" y="5143513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СХТ\Мои документы\Мои рисунки\Тыква\75c843a6db2825f1866f4d2ebc01e2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429000"/>
            <a:ext cx="24288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БСХТ\Мои документы\Мои рисунки\Тыква\32621245_squas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4288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БСХТ\Мои документы\Мои рисунки\Тыква\pumpkin-20061009-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БСХТ\Мои документы\Мои рисунки\Тыква\IMG_05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43512"/>
            <a:ext cx="242886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БСХТ\Мои документы\Мои рисунки\Тыква\untitled 1.bm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15140" y="0"/>
            <a:ext cx="242886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Мои документы\Мои рисунки\Тыква\md_avata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714488"/>
            <a:ext cx="214312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66268214_1289070683_053516dd14c3b82eb1fb69639fb5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15140" y="1714488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pumpkin-2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72000" y="0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posterlux-eda-0001175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28860" y="3429000"/>
            <a:ext cx="214312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untitled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785926"/>
            <a:ext cx="242886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x_459b7f43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572000" y="5143512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x_fc7a525b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428860" y="5143512"/>
            <a:ext cx="21431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СХТ\Мои документы\Мои рисунки\Тыква\0_8802a_d23a1ad1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1714488"/>
            <a:ext cx="221454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Мои документы\Мои рисунки\Тыква\000115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0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БСХТ\Мои документы\Мои рисунки\Тыква\529980_gNLm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0"/>
            <a:ext cx="2285984" cy="171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БСХТ\Мои документы\Мои рисунки\Тыква\x_7e5831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0"/>
            <a:ext cx="22860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БСХТ\Мои документы\Мои рисунки\Тыква\pirog_iz_tikvi-1355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23574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БСХТ\Мои документы\Мои рисунки\Тыква\rougevif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58016" y="1714488"/>
            <a:ext cx="228598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БСХТ\Мои документы\Мои рисунки\Тыква\20150040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5143512"/>
            <a:ext cx="235742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БСХТ\Мои документы\Мои рисунки\Тыква\profileP5D7L1_img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357422" y="5143512"/>
            <a:ext cx="221457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БСХТ\Мои документы\Мои рисунки\Тыква\pumpkin-0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5143513"/>
            <a:ext cx="235745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Documents and Settings\БСХТ\Мои документы\Мои рисунки\Тыква\49381120_17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929454" y="5143512"/>
            <a:ext cx="221454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01.11.2012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928662" y="3571876"/>
          <a:ext cx="792961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med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721</Words>
  <PresentationFormat>Экран (4:3)</PresentationFormat>
  <Paragraphs>53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Тыква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Тыква</dc:title>
  <dc:creator>Мусина Ж.М.</dc:creator>
  <cp:lastModifiedBy>Надршина</cp:lastModifiedBy>
  <cp:revision>39</cp:revision>
  <dcterms:modified xsi:type="dcterms:W3CDTF">2012-11-07T02:16:38Z</dcterms:modified>
</cp:coreProperties>
</file>