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9" r:id="rId4"/>
    <p:sldId id="258" r:id="rId5"/>
    <p:sldId id="256" r:id="rId6"/>
    <p:sldId id="257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9FB"/>
    <a:srgbClr val="B2E9F0"/>
    <a:srgbClr val="B0C7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6EE5-E760-416C-9B39-7C7E696C4D9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7EF2-C638-479D-B6B4-178FE6FCC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index.php?showtopic=1613910&amp;pid=35847781&amp;st=970&amp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nagold.ru/fon/fl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Лена\Мои документы\Мои рисунки\яыук5ан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2532">
            <a:off x="6655858" y="743308"/>
            <a:ext cx="1708934" cy="1806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Documents and Settings\Лена\Мои документы\Мои рисунки\ячсапе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3603">
            <a:off x="938003" y="3999961"/>
            <a:ext cx="1865313" cy="190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Лена\Мои документы\Мои рисунки\яяяяяяяяу5е7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7586">
            <a:off x="6546303" y="4210245"/>
            <a:ext cx="1798637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71604" y="2071678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mpir Deco" pitchFamily="2" charset="0"/>
              </a:rPr>
              <a:t>Что мы знаем о посуде?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llodsWest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llodsWest" pitchFamily="2" charset="0"/>
              </a:rPr>
              <a:t>тест</a:t>
            </a:r>
            <a:endParaRPr lang="ru-RU" sz="2400" b="1" dirty="0">
              <a:solidFill>
                <a:srgbClr val="0070C0"/>
              </a:solidFill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Лена\Мои документы\Мои рисунки\e00ae4f65b2bee72472f67cc9f1963085f5aff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857364"/>
            <a:ext cx="2000264" cy="1500199"/>
          </a:xfrm>
          <a:prstGeom prst="rect">
            <a:avLst/>
          </a:prstGeom>
          <a:noFill/>
        </p:spPr>
      </p:pic>
      <p:pic>
        <p:nvPicPr>
          <p:cNvPr id="3075" name="Picture 3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714752"/>
            <a:ext cx="1606661" cy="1092529"/>
          </a:xfrm>
          <a:prstGeom prst="rect">
            <a:avLst/>
          </a:prstGeom>
          <a:noFill/>
        </p:spPr>
      </p:pic>
      <p:pic>
        <p:nvPicPr>
          <p:cNvPr id="3076" name="Picture 4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072074"/>
            <a:ext cx="1643074" cy="1117290"/>
          </a:xfrm>
          <a:prstGeom prst="rect">
            <a:avLst/>
          </a:prstGeom>
          <a:noFill/>
        </p:spPr>
      </p:pic>
      <p:pic>
        <p:nvPicPr>
          <p:cNvPr id="3078" name="Picture 6" descr="C:\Documents and Settings\Лена\Мои документы\Мои рисунки\9999999999999999999999999999999999.png"/>
          <p:cNvPicPr>
            <a:picLocks noChangeAspect="1" noChangeArrowheads="1"/>
          </p:cNvPicPr>
          <p:nvPr/>
        </p:nvPicPr>
        <p:blipFill>
          <a:blip r:embed="rId5" cstate="print"/>
          <a:srcRect r="4255"/>
          <a:stretch>
            <a:fillRect/>
          </a:stretch>
        </p:blipFill>
        <p:spPr bwMode="auto">
          <a:xfrm>
            <a:off x="1071538" y="3071810"/>
            <a:ext cx="1785950" cy="1657345"/>
          </a:xfrm>
          <a:prstGeom prst="rect">
            <a:avLst/>
          </a:prstGeom>
          <a:noFill/>
        </p:spPr>
      </p:pic>
      <p:pic>
        <p:nvPicPr>
          <p:cNvPr id="3079" name="Picture 7" descr="C:\Documents and Settings\Лена\Мои документы\Мои рисунки\99999999999999999999999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572008"/>
            <a:ext cx="1359652" cy="1728783"/>
          </a:xfrm>
          <a:prstGeom prst="rect">
            <a:avLst/>
          </a:prstGeom>
          <a:noFill/>
        </p:spPr>
      </p:pic>
      <p:pic>
        <p:nvPicPr>
          <p:cNvPr id="3080" name="Picture 8" descr="C:\Documents and Settings\Лена\Рабочий стол\Картинки\Новая папка\b964d61ae6ea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527"/>
          <a:stretch>
            <a:fillRect/>
          </a:stretch>
        </p:blipFill>
        <p:spPr bwMode="auto">
          <a:xfrm>
            <a:off x="1142976" y="1857364"/>
            <a:ext cx="1905000" cy="12049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500042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Какая посуда здесь стеклянная?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3108" y="64291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Найди чайную посуду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Documents and Settings\Лена\Мои документы\Мои рисунки\e00ae4f65b2bee72472f67cc9f1963085f5aff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571612"/>
            <a:ext cx="2000264" cy="1500199"/>
          </a:xfrm>
          <a:prstGeom prst="rect">
            <a:avLst/>
          </a:prstGeom>
          <a:noFill/>
        </p:spPr>
      </p:pic>
      <p:pic>
        <p:nvPicPr>
          <p:cNvPr id="7" name="Picture 3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429000"/>
            <a:ext cx="1606661" cy="1092529"/>
          </a:xfrm>
          <a:prstGeom prst="rect">
            <a:avLst/>
          </a:prstGeom>
          <a:noFill/>
        </p:spPr>
      </p:pic>
      <p:pic>
        <p:nvPicPr>
          <p:cNvPr id="8" name="Picture 4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786322"/>
            <a:ext cx="1643074" cy="1117290"/>
          </a:xfrm>
          <a:prstGeom prst="rect">
            <a:avLst/>
          </a:prstGeom>
          <a:noFill/>
        </p:spPr>
      </p:pic>
      <p:pic>
        <p:nvPicPr>
          <p:cNvPr id="5122" name="Picture 2" descr="C:\Documents and Settings\Лена\Мои документы\Мои рисунки\aaaaaaaaaaaaaaaaa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87" r="32835"/>
          <a:stretch>
            <a:fillRect/>
          </a:stretch>
        </p:blipFill>
        <p:spPr bwMode="auto">
          <a:xfrm>
            <a:off x="1428728" y="4929198"/>
            <a:ext cx="1143008" cy="1253744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286124"/>
            <a:ext cx="1981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785926"/>
            <a:ext cx="1500198" cy="1109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Лена\Мои документы\Мои рисунки\imagesCAKB0EY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1857388" cy="1849133"/>
          </a:xfrm>
          <a:prstGeom prst="rect">
            <a:avLst/>
          </a:prstGeom>
          <a:noFill/>
        </p:spPr>
      </p:pic>
      <p:pic>
        <p:nvPicPr>
          <p:cNvPr id="4100" name="Picture 4" descr="C:\Documents and Settings\Лена\Мои документы\Мои рисунки\images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143512"/>
            <a:ext cx="2000264" cy="130233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428736"/>
            <a:ext cx="1695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14414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Какой чайник здесь электрический?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C:\Documents and Settings\Лена\Мои документы\Мои рисунки\e00ae4f65b2bee72472f67cc9f1963085f5aff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928934"/>
            <a:ext cx="2000264" cy="1500199"/>
          </a:xfrm>
          <a:prstGeom prst="rect">
            <a:avLst/>
          </a:prstGeom>
          <a:noFill/>
        </p:spPr>
      </p:pic>
      <p:pic>
        <p:nvPicPr>
          <p:cNvPr id="10" name="Picture 3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571612"/>
            <a:ext cx="1606661" cy="1092529"/>
          </a:xfrm>
          <a:prstGeom prst="rect">
            <a:avLst/>
          </a:prstGeom>
          <a:noFill/>
        </p:spPr>
      </p:pic>
      <p:pic>
        <p:nvPicPr>
          <p:cNvPr id="11" name="Picture 4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000636"/>
            <a:ext cx="1643074" cy="111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1472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Какая посуда может быть музыкальным инструментом?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28662" y="4643446"/>
            <a:ext cx="2270848" cy="1360447"/>
            <a:chOff x="729516" y="1711363"/>
            <a:chExt cx="2270848" cy="1360447"/>
          </a:xfrm>
        </p:grpSpPr>
        <p:pic>
          <p:nvPicPr>
            <p:cNvPr id="1034" name="Picture 10" descr="C:\Documents and Settings\Лена\Мои документы\Мои рисунки\Ложк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690" b="20690"/>
            <a:stretch>
              <a:fillRect/>
            </a:stretch>
          </p:blipFill>
          <p:spPr bwMode="auto">
            <a:xfrm>
              <a:off x="928662" y="1857364"/>
              <a:ext cx="2071702" cy="1214446"/>
            </a:xfrm>
            <a:prstGeom prst="rect">
              <a:avLst/>
            </a:prstGeom>
            <a:noFill/>
          </p:spPr>
        </p:pic>
        <p:pic>
          <p:nvPicPr>
            <p:cNvPr id="16" name="Picture 10" descr="C:\Documents and Settings\Лена\Мои документы\Мои рисунки\Ложк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690" b="20690"/>
            <a:stretch>
              <a:fillRect/>
            </a:stretch>
          </p:blipFill>
          <p:spPr bwMode="auto">
            <a:xfrm rot="2189240">
              <a:off x="729516" y="1711363"/>
              <a:ext cx="2071702" cy="1214446"/>
            </a:xfrm>
            <a:prstGeom prst="rect">
              <a:avLst/>
            </a:prstGeom>
            <a:noFill/>
          </p:spPr>
        </p:pic>
      </p:grpSp>
      <p:pic>
        <p:nvPicPr>
          <p:cNvPr id="18" name="Picture 2" descr="C:\Documents and Settings\Лена\Мои документы\Мои рисунки\e00ae4f65b2bee72472f67cc9f1963085f5aff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572008"/>
            <a:ext cx="2000264" cy="1500199"/>
          </a:xfrm>
          <a:prstGeom prst="rect">
            <a:avLst/>
          </a:prstGeom>
          <a:noFill/>
        </p:spPr>
      </p:pic>
      <p:pic>
        <p:nvPicPr>
          <p:cNvPr id="19" name="Picture 3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857364"/>
            <a:ext cx="1606661" cy="1092529"/>
          </a:xfrm>
          <a:prstGeom prst="rect">
            <a:avLst/>
          </a:prstGeom>
          <a:noFill/>
        </p:spPr>
      </p:pic>
      <p:pic>
        <p:nvPicPr>
          <p:cNvPr id="20" name="Picture 4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86124"/>
            <a:ext cx="1643074" cy="1117290"/>
          </a:xfrm>
          <a:prstGeom prst="rect">
            <a:avLst/>
          </a:prstGeom>
          <a:noFill/>
        </p:spPr>
      </p:pic>
      <p:pic>
        <p:nvPicPr>
          <p:cNvPr id="1035" name="Picture 11" descr="C:\Documents and Settings\Лена\Мои документы\Мои рисунки\Сито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0" t="20000" b="16667"/>
          <a:stretch>
            <a:fillRect/>
          </a:stretch>
        </p:blipFill>
        <p:spPr bwMode="auto">
          <a:xfrm>
            <a:off x="1142976" y="3286124"/>
            <a:ext cx="1928826" cy="1357322"/>
          </a:xfrm>
          <a:prstGeom prst="rect">
            <a:avLst/>
          </a:prstGeom>
          <a:noFill/>
        </p:spPr>
      </p:pic>
      <p:pic>
        <p:nvPicPr>
          <p:cNvPr id="1036" name="Picture 12" descr="C:\Documents and Settings\Лена\Мои документы\Мои рисунки\Скалк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077" b="10033"/>
          <a:stretch>
            <a:fillRect/>
          </a:stretch>
        </p:blipFill>
        <p:spPr bwMode="auto">
          <a:xfrm>
            <a:off x="857224" y="1857364"/>
            <a:ext cx="185738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71480"/>
            <a:ext cx="657229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1604" y="57148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Какую посуду нельзя разбить?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Лена\Мои документы\Мои рисунки\e00ae4f65b2bee72472f67cc9f1963085f5aff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572008"/>
            <a:ext cx="2000264" cy="1500199"/>
          </a:xfrm>
          <a:prstGeom prst="rect">
            <a:avLst/>
          </a:prstGeom>
          <a:noFill/>
        </p:spPr>
      </p:pic>
      <p:pic>
        <p:nvPicPr>
          <p:cNvPr id="8" name="Picture 3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857364"/>
            <a:ext cx="1606661" cy="1092529"/>
          </a:xfrm>
          <a:prstGeom prst="rect">
            <a:avLst/>
          </a:prstGeom>
          <a:noFill/>
        </p:spPr>
      </p:pic>
      <p:pic>
        <p:nvPicPr>
          <p:cNvPr id="9" name="Picture 4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286124"/>
            <a:ext cx="1643074" cy="1117290"/>
          </a:xfrm>
          <a:prstGeom prst="rect">
            <a:avLst/>
          </a:prstGeom>
          <a:noFill/>
        </p:spPr>
      </p:pic>
      <p:pic>
        <p:nvPicPr>
          <p:cNvPr id="6146" name="Picture 2" descr="C:\Documents and Settings\Лена\Рабочий стол\Картинки\Новая папка\post-352354-1304435783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714488"/>
            <a:ext cx="1330004" cy="140493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286124"/>
            <a:ext cx="2357440" cy="14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Documents and Settings\Лена\Рабочий стол\Картинки\Новая папка (2)2\post-38482-124134135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000636"/>
            <a:ext cx="3500462" cy="1504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Documents and Settings\Лена\Мои документы\Мои рисунки\Кувшин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429132"/>
            <a:ext cx="2071702" cy="2071702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2"/>
            <a:ext cx="2209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 descr="C:\Documents and Settings\Лена\Рабочий стол\Картинки\Новая папка (2)2\post-38482-1241342285.png"/>
          <p:cNvPicPr>
            <a:picLocks noChangeAspect="1" noChangeArrowheads="1"/>
          </p:cNvPicPr>
          <p:nvPr/>
        </p:nvPicPr>
        <p:blipFill>
          <a:blip r:embed="rId5" cstate="print"/>
          <a:srcRect t="21875" b="6250"/>
          <a:stretch>
            <a:fillRect/>
          </a:stretch>
        </p:blipFill>
        <p:spPr bwMode="auto">
          <a:xfrm>
            <a:off x="500034" y="1643050"/>
            <a:ext cx="2286016" cy="1643074"/>
          </a:xfrm>
          <a:prstGeom prst="rect">
            <a:avLst/>
          </a:prstGeom>
          <a:noFill/>
        </p:spPr>
      </p:pic>
      <p:pic>
        <p:nvPicPr>
          <p:cNvPr id="12" name="Picture 2" descr="C:\Documents and Settings\Лена\Мои документы\Мои рисунки\e00ae4f65b2bee72472f67cc9f1963085f5aff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643050"/>
            <a:ext cx="2000264" cy="1500199"/>
          </a:xfrm>
          <a:prstGeom prst="rect">
            <a:avLst/>
          </a:prstGeom>
          <a:noFill/>
        </p:spPr>
      </p:pic>
      <p:pic>
        <p:nvPicPr>
          <p:cNvPr id="13" name="Picture 3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429000"/>
            <a:ext cx="1606661" cy="1092529"/>
          </a:xfrm>
          <a:prstGeom prst="rect">
            <a:avLst/>
          </a:prstGeom>
          <a:noFill/>
        </p:spPr>
      </p:pic>
      <p:pic>
        <p:nvPicPr>
          <p:cNvPr id="14" name="Picture 4" descr="C:\Documents and Settings\Лена\Мои документы\Мои рисунки\яяя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929198"/>
            <a:ext cx="1643074" cy="111729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43042" y="57148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Что здесь не относится к посуде?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785794"/>
            <a:ext cx="7272442" cy="514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001444">
            <a:off x="1788498" y="3537793"/>
            <a:ext cx="5786478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Отлично!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Лена\Мои документы\Мои рисунки\ячсапе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13280">
            <a:off x="6296941" y="5354730"/>
            <a:ext cx="1053046" cy="1077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Documents and Settings\Лена\Мои документы\Мои рисунки\яяяяяяяяу5е7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7586">
            <a:off x="7183977" y="4910647"/>
            <a:ext cx="1066149" cy="9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Documents and Settings\Лена\Мои документы\Мои рисунки\яыук5ан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4484">
            <a:off x="6241628" y="4449171"/>
            <a:ext cx="995305" cy="105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728" y="1428736"/>
            <a:ext cx="61436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Учитель-логопед МДОБУ № 43 г. Новокубанска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Ковалева Елена Юрьевна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Ресурсы: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Картинки: Дидактические карточки ПОСУДА издательство «Маленький гений»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Материнство 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http://forum.materinstvo.ru/index.php?showtopic=1613910&amp;pid=35847781&amp;st=970&amp;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Фон 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http://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lenagold.ru/fon/flo.html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Елена-XP</dc:creator>
  <cp:lastModifiedBy>Елена-XP</cp:lastModifiedBy>
  <cp:revision>2</cp:revision>
  <dcterms:created xsi:type="dcterms:W3CDTF">2012-10-29T17:57:40Z</dcterms:created>
  <dcterms:modified xsi:type="dcterms:W3CDTF">2012-10-30T09:05:44Z</dcterms:modified>
</cp:coreProperties>
</file>