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0" r:id="rId3"/>
    <p:sldId id="266" r:id="rId4"/>
    <p:sldId id="261" r:id="rId5"/>
    <p:sldId id="262" r:id="rId6"/>
    <p:sldId id="264" r:id="rId7"/>
    <p:sldId id="265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7F7F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016" autoAdjust="0"/>
  </p:normalViewPr>
  <p:slideViewPr>
    <p:cSldViewPr>
      <p:cViewPr varScale="1">
        <p:scale>
          <a:sx n="79" d="100"/>
          <a:sy n="79" d="100"/>
        </p:scale>
        <p:origin x="-56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97CE4-4371-4FAB-A826-F072A4802422}" type="datetimeFigureOut">
              <a:rPr lang="ru-RU" smtClean="0"/>
              <a:pPr/>
              <a:t>10.10.2012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81F6-55A9-4D0D-A233-ED0A763653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97CE4-4371-4FAB-A826-F072A4802422}" type="datetimeFigureOut">
              <a:rPr lang="ru-RU" smtClean="0"/>
              <a:pPr/>
              <a:t>10.10.2012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81F6-55A9-4D0D-A233-ED0A763653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97CE4-4371-4FAB-A826-F072A4802422}" type="datetimeFigureOut">
              <a:rPr lang="ru-RU" smtClean="0"/>
              <a:pPr/>
              <a:t>10.10.2012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81F6-55A9-4D0D-A233-ED0A763653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97CE4-4371-4FAB-A826-F072A4802422}" type="datetimeFigureOut">
              <a:rPr lang="ru-RU" smtClean="0"/>
              <a:pPr/>
              <a:t>10.10.2012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81F6-55A9-4D0D-A233-ED0A763653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97CE4-4371-4FAB-A826-F072A4802422}" type="datetimeFigureOut">
              <a:rPr lang="ru-RU" smtClean="0"/>
              <a:pPr/>
              <a:t>10.10.2012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81F6-55A9-4D0D-A233-ED0A763653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97CE4-4371-4FAB-A826-F072A4802422}" type="datetimeFigureOut">
              <a:rPr lang="ru-RU" smtClean="0"/>
              <a:pPr/>
              <a:t>10.10.2012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81F6-55A9-4D0D-A233-ED0A763653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97CE4-4371-4FAB-A826-F072A4802422}" type="datetimeFigureOut">
              <a:rPr lang="ru-RU" smtClean="0"/>
              <a:pPr/>
              <a:t>10.10.2012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81F6-55A9-4D0D-A233-ED0A763653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97CE4-4371-4FAB-A826-F072A4802422}" type="datetimeFigureOut">
              <a:rPr lang="ru-RU" smtClean="0"/>
              <a:pPr/>
              <a:t>10.10.2012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81F6-55A9-4D0D-A233-ED0A763653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97CE4-4371-4FAB-A826-F072A4802422}" type="datetimeFigureOut">
              <a:rPr lang="ru-RU" smtClean="0"/>
              <a:pPr/>
              <a:t>10.10.2012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81F6-55A9-4D0D-A233-ED0A763653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97CE4-4371-4FAB-A826-F072A4802422}" type="datetimeFigureOut">
              <a:rPr lang="ru-RU" smtClean="0"/>
              <a:pPr/>
              <a:t>10.10.2012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81F6-55A9-4D0D-A233-ED0A763653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97CE4-4371-4FAB-A826-F072A4802422}" type="datetimeFigureOut">
              <a:rPr lang="ru-RU" smtClean="0"/>
              <a:pPr/>
              <a:t>10.10.2012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081F6-55A9-4D0D-A233-ED0A763653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297CE4-4371-4FAB-A826-F072A4802422}" type="datetimeFigureOut">
              <a:rPr lang="ru-RU" smtClean="0"/>
              <a:pPr/>
              <a:t>10.10.2012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081F6-55A9-4D0D-A233-ED0A763653E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5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0.png"/><Relationship Id="rId4" Type="http://schemas.openxmlformats.org/officeDocument/2006/relationships/image" Target="../media/image6.jpe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82" y="0"/>
            <a:ext cx="912111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Скругленный прямоугольник 2"/>
          <p:cNvSpPr/>
          <p:nvPr/>
        </p:nvSpPr>
        <p:spPr>
          <a:xfrm>
            <a:off x="357158" y="285728"/>
            <a:ext cx="8572560" cy="628654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034" y="2357430"/>
            <a:ext cx="4929222" cy="3469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1214414" y="1214422"/>
            <a:ext cx="6715172" cy="85189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857071"/>
              </a:avLst>
            </a:prstTxWarp>
            <a:spAutoFit/>
          </a:bodyPr>
          <a:lstStyle/>
          <a:p>
            <a:pPr algn="ctr"/>
            <a:r>
              <a:rPr lang="ru-RU" sz="7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ПАРКОВКА</a:t>
            </a:r>
            <a:endParaRPr lang="ru-RU" sz="7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00694" y="2500306"/>
            <a:ext cx="328614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Где чья парковка? Поставь машины на свое место. Если  в названии машины 1 слог, то её парковка в 1 уровень. Если 2 слога, то парковка из 2 уровней и т.д.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82" y="0"/>
            <a:ext cx="912111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Скругленный прямоугольник 2"/>
          <p:cNvSpPr/>
          <p:nvPr/>
        </p:nvSpPr>
        <p:spPr>
          <a:xfrm>
            <a:off x="357158" y="285728"/>
            <a:ext cx="8572560" cy="628654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блако 8"/>
          <p:cNvSpPr/>
          <p:nvPr/>
        </p:nvSpPr>
        <p:spPr>
          <a:xfrm>
            <a:off x="5429256" y="571480"/>
            <a:ext cx="3000396" cy="1500198"/>
          </a:xfrm>
          <a:prstGeom prst="cloud">
            <a:avLst/>
          </a:prstGeom>
          <a:solidFill>
            <a:srgbClr val="A7F7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5786" y="428604"/>
            <a:ext cx="4143404" cy="5815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1778" t="2474" r="3197" b="76956"/>
          <a:stretch>
            <a:fillRect/>
          </a:stretch>
        </p:blipFill>
        <p:spPr bwMode="auto">
          <a:xfrm>
            <a:off x="5214942" y="2571744"/>
            <a:ext cx="1714512" cy="1000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1778" t="50636" r="5448" b="27211"/>
          <a:stretch>
            <a:fillRect/>
          </a:stretch>
        </p:blipFill>
        <p:spPr bwMode="auto">
          <a:xfrm>
            <a:off x="5138401" y="5072074"/>
            <a:ext cx="1648177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TextBox 14"/>
          <p:cNvSpPr txBox="1"/>
          <p:nvPr/>
        </p:nvSpPr>
        <p:spPr>
          <a:xfrm>
            <a:off x="6215074" y="857232"/>
            <a:ext cx="18573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 слог</a:t>
            </a:r>
            <a:endParaRPr lang="ru-RU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" name="Picture 4" descr="C:\Documents and Settings\Лена\Мои документы\Мои рисунки\яяя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29256" y="3714752"/>
            <a:ext cx="1214446" cy="825823"/>
          </a:xfrm>
          <a:prstGeom prst="rect">
            <a:avLst/>
          </a:prstGeom>
          <a:noFill/>
        </p:spPr>
      </p:pic>
      <p:pic>
        <p:nvPicPr>
          <p:cNvPr id="14" name="Picture 4" descr="C:\Documents and Settings\Лена\Мои документы\Мои рисунки\яяя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58082" y="3334702"/>
            <a:ext cx="1143008" cy="777245"/>
          </a:xfrm>
          <a:prstGeom prst="rect">
            <a:avLst/>
          </a:prstGeom>
          <a:noFill/>
        </p:spPr>
      </p:pic>
      <p:pic>
        <p:nvPicPr>
          <p:cNvPr id="1029" name="Picture 5" descr="C:\Documents and Settings\Лена\Мои документы\Мои рисунки\яяя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29520" y="5429264"/>
            <a:ext cx="1214479" cy="825846"/>
          </a:xfrm>
          <a:prstGeom prst="rect">
            <a:avLst/>
          </a:prstGeom>
          <a:noFill/>
        </p:spPr>
      </p:pic>
      <p:grpSp>
        <p:nvGrpSpPr>
          <p:cNvPr id="17" name="Группа 16"/>
          <p:cNvGrpSpPr/>
          <p:nvPr/>
        </p:nvGrpSpPr>
        <p:grpSpPr>
          <a:xfrm>
            <a:off x="7000892" y="1857364"/>
            <a:ext cx="1638302" cy="1352550"/>
            <a:chOff x="7000892" y="1857364"/>
            <a:chExt cx="1638302" cy="1352550"/>
          </a:xfrm>
        </p:grpSpPr>
        <p:pic>
          <p:nvPicPr>
            <p:cNvPr id="1028" name="Picture 4" descr="C:\Documents and Settings\Лена\Мои документы\Мои рисунки\1175.gif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000892" y="1857364"/>
              <a:ext cx="1638302" cy="1352550"/>
            </a:xfrm>
            <a:prstGeom prst="rect">
              <a:avLst/>
            </a:prstGeom>
            <a:noFill/>
          </p:spPr>
        </p:pic>
        <p:pic>
          <p:nvPicPr>
            <p:cNvPr id="16" name="Picture 4" descr="C:\Documents and Settings\Лена\Мои документы\Мои рисунки\1175.gif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000892" y="1857364"/>
              <a:ext cx="1638302" cy="1352550"/>
            </a:xfrm>
            <a:prstGeom prst="rect">
              <a:avLst/>
            </a:prstGeom>
            <a:noFill/>
          </p:spPr>
        </p:pic>
      </p:grpSp>
      <p:grpSp>
        <p:nvGrpSpPr>
          <p:cNvPr id="19" name="Группа 18"/>
          <p:cNvGrpSpPr/>
          <p:nvPr/>
        </p:nvGrpSpPr>
        <p:grpSpPr>
          <a:xfrm>
            <a:off x="7215206" y="4286256"/>
            <a:ext cx="1500198" cy="1026451"/>
            <a:chOff x="7215206" y="4286256"/>
            <a:chExt cx="1500198" cy="1026451"/>
          </a:xfrm>
        </p:grpSpPr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250" t="26901" r="54976" b="52529"/>
            <a:stretch>
              <a:fillRect/>
            </a:stretch>
          </p:blipFill>
          <p:spPr bwMode="auto">
            <a:xfrm>
              <a:off x="7215206" y="4286256"/>
              <a:ext cx="1500198" cy="10264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8" name="Picture 3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250" t="26901" r="54976" b="52529"/>
            <a:stretch>
              <a:fillRect/>
            </a:stretch>
          </p:blipFill>
          <p:spPr bwMode="auto">
            <a:xfrm>
              <a:off x="7215206" y="4286256"/>
              <a:ext cx="1500198" cy="10264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40741E-7 L -0.34114 -0.0969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" y="-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82" y="0"/>
            <a:ext cx="912111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Скругленный прямоугольник 2"/>
          <p:cNvSpPr/>
          <p:nvPr/>
        </p:nvSpPr>
        <p:spPr>
          <a:xfrm>
            <a:off x="357158" y="285728"/>
            <a:ext cx="8572560" cy="628654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5786" y="642918"/>
            <a:ext cx="4061230" cy="5700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Облако 8"/>
          <p:cNvSpPr/>
          <p:nvPr/>
        </p:nvSpPr>
        <p:spPr>
          <a:xfrm>
            <a:off x="5286380" y="571480"/>
            <a:ext cx="3214710" cy="1500198"/>
          </a:xfrm>
          <a:prstGeom prst="cloud">
            <a:avLst/>
          </a:prstGeom>
          <a:solidFill>
            <a:srgbClr val="A7F7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6000760" y="785794"/>
            <a:ext cx="19288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 слога</a:t>
            </a:r>
            <a:endParaRPr lang="ru-RU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2" name="Picture 4" descr="C:\Documents and Settings\Лена\Мои документы\Мои рисунки\яяя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00958" y="4929198"/>
            <a:ext cx="1109390" cy="754385"/>
          </a:xfrm>
          <a:prstGeom prst="rect">
            <a:avLst/>
          </a:prstGeom>
          <a:noFill/>
        </p:spPr>
      </p:pic>
      <p:pic>
        <p:nvPicPr>
          <p:cNvPr id="13" name="Picture 4" descr="C:\Documents and Settings\Лена\Мои документы\Мои рисунки\яяя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57884" y="5786454"/>
            <a:ext cx="1109390" cy="754385"/>
          </a:xfrm>
          <a:prstGeom prst="rect">
            <a:avLst/>
          </a:prstGeom>
          <a:noFill/>
        </p:spPr>
      </p:pic>
      <p:grpSp>
        <p:nvGrpSpPr>
          <p:cNvPr id="15" name="Группа 14"/>
          <p:cNvGrpSpPr/>
          <p:nvPr/>
        </p:nvGrpSpPr>
        <p:grpSpPr>
          <a:xfrm>
            <a:off x="4929190" y="2571744"/>
            <a:ext cx="1785950" cy="1285884"/>
            <a:chOff x="4929190" y="2571744"/>
            <a:chExt cx="1785950" cy="1285884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49583" r="52334" b="26294"/>
            <a:stretch>
              <a:fillRect/>
            </a:stretch>
          </p:blipFill>
          <p:spPr bwMode="auto">
            <a:xfrm flipH="1">
              <a:off x="4929190" y="2571744"/>
              <a:ext cx="1785950" cy="12858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49583" r="52334" b="26294"/>
            <a:stretch>
              <a:fillRect/>
            </a:stretch>
          </p:blipFill>
          <p:spPr bwMode="auto">
            <a:xfrm flipH="1">
              <a:off x="4929190" y="2571744"/>
              <a:ext cx="1785950" cy="12858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17" name="Группа 16"/>
          <p:cNvGrpSpPr/>
          <p:nvPr/>
        </p:nvGrpSpPr>
        <p:grpSpPr>
          <a:xfrm flipH="1">
            <a:off x="6858016" y="2071678"/>
            <a:ext cx="1571636" cy="1071570"/>
            <a:chOff x="6858016" y="1928802"/>
            <a:chExt cx="1714512" cy="1214446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813" t="75047" r="52334" b="2170"/>
            <a:stretch>
              <a:fillRect/>
            </a:stretch>
          </p:blipFill>
          <p:spPr bwMode="auto">
            <a:xfrm flipH="1">
              <a:off x="6858016" y="1928802"/>
              <a:ext cx="1714512" cy="1214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3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813" t="75047" r="52334" b="2170"/>
            <a:stretch>
              <a:fillRect/>
            </a:stretch>
          </p:blipFill>
          <p:spPr bwMode="auto">
            <a:xfrm flipH="1">
              <a:off x="6858016" y="1928802"/>
              <a:ext cx="1714512" cy="1214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19" name="Группа 18"/>
          <p:cNvGrpSpPr/>
          <p:nvPr/>
        </p:nvGrpSpPr>
        <p:grpSpPr>
          <a:xfrm>
            <a:off x="6786578" y="3643314"/>
            <a:ext cx="2143140" cy="1143008"/>
            <a:chOff x="6786578" y="3643314"/>
            <a:chExt cx="2143140" cy="1143008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1479" t="52263" r="855" b="26294"/>
            <a:stretch>
              <a:fillRect/>
            </a:stretch>
          </p:blipFill>
          <p:spPr bwMode="auto">
            <a:xfrm flipH="1">
              <a:off x="6786578" y="3643314"/>
              <a:ext cx="2143140" cy="1143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8" name="Picture 3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1479" t="52263" r="855" b="26294"/>
            <a:stretch>
              <a:fillRect/>
            </a:stretch>
          </p:blipFill>
          <p:spPr bwMode="auto">
            <a:xfrm flipH="1">
              <a:off x="6786578" y="3643314"/>
              <a:ext cx="2143140" cy="1143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21" name="Группа 20"/>
          <p:cNvGrpSpPr/>
          <p:nvPr/>
        </p:nvGrpSpPr>
        <p:grpSpPr>
          <a:xfrm>
            <a:off x="5286380" y="4143380"/>
            <a:ext cx="1848984" cy="1428760"/>
            <a:chOff x="5286380" y="4143380"/>
            <a:chExt cx="1848984" cy="1428760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1329" t="26315" r="7487" b="51316"/>
            <a:stretch>
              <a:fillRect/>
            </a:stretch>
          </p:blipFill>
          <p:spPr bwMode="auto">
            <a:xfrm>
              <a:off x="5286380" y="4143380"/>
              <a:ext cx="1848984" cy="14287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1329" t="26315" r="7487" b="51316"/>
            <a:stretch>
              <a:fillRect/>
            </a:stretch>
          </p:blipFill>
          <p:spPr bwMode="auto">
            <a:xfrm>
              <a:off x="5286380" y="4143380"/>
              <a:ext cx="1848984" cy="14287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0 L -0.3335 0.0942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" y="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59259E-6 L -0.54063 0.3719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" y="1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82" y="0"/>
            <a:ext cx="912111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Скругленный прямоугольник 2"/>
          <p:cNvSpPr/>
          <p:nvPr/>
        </p:nvSpPr>
        <p:spPr>
          <a:xfrm>
            <a:off x="285720" y="214290"/>
            <a:ext cx="8572560" cy="628654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1472" y="714356"/>
            <a:ext cx="3867460" cy="5428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Облако 8"/>
          <p:cNvSpPr/>
          <p:nvPr/>
        </p:nvSpPr>
        <p:spPr>
          <a:xfrm>
            <a:off x="4857752" y="642918"/>
            <a:ext cx="3143272" cy="1500198"/>
          </a:xfrm>
          <a:prstGeom prst="cloud">
            <a:avLst/>
          </a:prstGeom>
          <a:solidFill>
            <a:srgbClr val="A7F7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3 слога</a:t>
            </a:r>
            <a:endParaRPr lang="ru-RU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" name="Picture 4" descr="C:\Documents and Settings\Лена\Мои документы\Мои рисунки\яяя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0628" y="5072074"/>
            <a:ext cx="1109390" cy="754385"/>
          </a:xfrm>
          <a:prstGeom prst="rect">
            <a:avLst/>
          </a:prstGeom>
          <a:noFill/>
        </p:spPr>
      </p:pic>
      <p:grpSp>
        <p:nvGrpSpPr>
          <p:cNvPr id="15" name="Группа 14"/>
          <p:cNvGrpSpPr/>
          <p:nvPr/>
        </p:nvGrpSpPr>
        <p:grpSpPr>
          <a:xfrm>
            <a:off x="6643702" y="5000636"/>
            <a:ext cx="1857388" cy="1133484"/>
            <a:chOff x="6643702" y="5000636"/>
            <a:chExt cx="1857388" cy="1133484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1329" t="77631" r="3743" b="1492"/>
            <a:stretch>
              <a:fillRect/>
            </a:stretch>
          </p:blipFill>
          <p:spPr bwMode="auto">
            <a:xfrm flipH="1">
              <a:off x="6643702" y="5000636"/>
              <a:ext cx="1857388" cy="11334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1329" t="77631" r="3743" b="1492"/>
            <a:stretch>
              <a:fillRect/>
            </a:stretch>
          </p:blipFill>
          <p:spPr bwMode="auto">
            <a:xfrm flipH="1">
              <a:off x="6643702" y="5000636"/>
              <a:ext cx="1857388" cy="11334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17" name="Группа 16"/>
          <p:cNvGrpSpPr/>
          <p:nvPr/>
        </p:nvGrpSpPr>
        <p:grpSpPr>
          <a:xfrm>
            <a:off x="4429124" y="3643314"/>
            <a:ext cx="2000264" cy="1214446"/>
            <a:chOff x="4429124" y="3643314"/>
            <a:chExt cx="2000264" cy="1214446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-5720" t="25459" r="52334" b="51758"/>
            <a:stretch>
              <a:fillRect/>
            </a:stretch>
          </p:blipFill>
          <p:spPr bwMode="auto">
            <a:xfrm>
              <a:off x="4429124" y="3643314"/>
              <a:ext cx="2000264" cy="1214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3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-5720" t="25459" r="52334" b="51758"/>
            <a:stretch>
              <a:fillRect/>
            </a:stretch>
          </p:blipFill>
          <p:spPr bwMode="auto">
            <a:xfrm>
              <a:off x="4429124" y="3643314"/>
              <a:ext cx="2000264" cy="1214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19" name="Группа 18"/>
          <p:cNvGrpSpPr/>
          <p:nvPr/>
        </p:nvGrpSpPr>
        <p:grpSpPr>
          <a:xfrm>
            <a:off x="4643438" y="2214554"/>
            <a:ext cx="1428760" cy="1142984"/>
            <a:chOff x="4643438" y="2214554"/>
            <a:chExt cx="1428760" cy="1142984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3201" t="2631" r="9359" b="76316"/>
            <a:stretch>
              <a:fillRect/>
            </a:stretch>
          </p:blipFill>
          <p:spPr bwMode="auto">
            <a:xfrm>
              <a:off x="4643438" y="2214554"/>
              <a:ext cx="1428760" cy="11429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3201" t="2631" r="9359" b="76316"/>
            <a:stretch>
              <a:fillRect/>
            </a:stretch>
          </p:blipFill>
          <p:spPr bwMode="auto">
            <a:xfrm>
              <a:off x="4643438" y="2214554"/>
              <a:ext cx="1428760" cy="11429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20" name="Группа 19"/>
          <p:cNvGrpSpPr/>
          <p:nvPr/>
        </p:nvGrpSpPr>
        <p:grpSpPr>
          <a:xfrm>
            <a:off x="6643702" y="2857496"/>
            <a:ext cx="1714512" cy="1214446"/>
            <a:chOff x="6643702" y="2857496"/>
            <a:chExt cx="1714512" cy="1214446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1479" t="75047" r="2762" b="2170"/>
            <a:stretch>
              <a:fillRect/>
            </a:stretch>
          </p:blipFill>
          <p:spPr bwMode="auto">
            <a:xfrm>
              <a:off x="6643702" y="2857496"/>
              <a:ext cx="1714512" cy="1214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1479" t="75047" r="2762" b="2170"/>
            <a:stretch>
              <a:fillRect/>
            </a:stretch>
          </p:blipFill>
          <p:spPr bwMode="auto">
            <a:xfrm>
              <a:off x="6643702" y="2857496"/>
              <a:ext cx="1714512" cy="1214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-0.31424 -0.0217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" y="-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-0.56441 -0.0703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" y="-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59259E-6 L -0.56441 0.0474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" y="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82" y="0"/>
            <a:ext cx="912111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Скругленный прямоугольник 2"/>
          <p:cNvSpPr/>
          <p:nvPr/>
        </p:nvSpPr>
        <p:spPr>
          <a:xfrm>
            <a:off x="285720" y="214290"/>
            <a:ext cx="8572560" cy="628654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4348" y="642918"/>
            <a:ext cx="3929090" cy="5515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Облако 6"/>
          <p:cNvSpPr/>
          <p:nvPr/>
        </p:nvSpPr>
        <p:spPr>
          <a:xfrm>
            <a:off x="5072066" y="642918"/>
            <a:ext cx="3214710" cy="1428760"/>
          </a:xfrm>
          <a:prstGeom prst="cloud">
            <a:avLst/>
          </a:prstGeom>
          <a:solidFill>
            <a:srgbClr val="A7F7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857884" y="928670"/>
            <a:ext cx="18573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4 слога</a:t>
            </a:r>
            <a:endParaRPr lang="ru-RU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3" name="Picture 4" descr="C:\Documents and Settings\Лена\Мои документы\Мои рисунки\яяя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72132" y="5500702"/>
            <a:ext cx="1109390" cy="754385"/>
          </a:xfrm>
          <a:prstGeom prst="rect">
            <a:avLst/>
          </a:prstGeom>
          <a:noFill/>
        </p:spPr>
      </p:pic>
      <p:grpSp>
        <p:nvGrpSpPr>
          <p:cNvPr id="15" name="Группа 14"/>
          <p:cNvGrpSpPr/>
          <p:nvPr/>
        </p:nvGrpSpPr>
        <p:grpSpPr>
          <a:xfrm>
            <a:off x="6572264" y="2000240"/>
            <a:ext cx="2000264" cy="1214446"/>
            <a:chOff x="6786578" y="2000240"/>
            <a:chExt cx="2000264" cy="1214446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-5720" t="25459" r="52334" b="51758"/>
            <a:stretch>
              <a:fillRect/>
            </a:stretch>
          </p:blipFill>
          <p:spPr bwMode="auto">
            <a:xfrm>
              <a:off x="6786578" y="2000240"/>
              <a:ext cx="2000264" cy="1214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-5720" t="25459" r="52334" b="51758"/>
            <a:stretch>
              <a:fillRect/>
            </a:stretch>
          </p:blipFill>
          <p:spPr bwMode="auto">
            <a:xfrm>
              <a:off x="6786578" y="2000240"/>
              <a:ext cx="2000264" cy="1214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17" name="Группа 16"/>
          <p:cNvGrpSpPr/>
          <p:nvPr/>
        </p:nvGrpSpPr>
        <p:grpSpPr>
          <a:xfrm>
            <a:off x="6786578" y="3429000"/>
            <a:ext cx="1726691" cy="1220485"/>
            <a:chOff x="6786578" y="3429000"/>
            <a:chExt cx="1726691" cy="1220485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786578" y="3429000"/>
              <a:ext cx="1726691" cy="1220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786578" y="3429000"/>
              <a:ext cx="1726691" cy="1220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19" name="Группа 18"/>
          <p:cNvGrpSpPr/>
          <p:nvPr/>
        </p:nvGrpSpPr>
        <p:grpSpPr>
          <a:xfrm>
            <a:off x="7000892" y="5000636"/>
            <a:ext cx="1428760" cy="1214446"/>
            <a:chOff x="7000892" y="4929198"/>
            <a:chExt cx="1428760" cy="1214446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529" t="26315" r="54287" b="51316"/>
            <a:stretch>
              <a:fillRect/>
            </a:stretch>
          </p:blipFill>
          <p:spPr bwMode="auto">
            <a:xfrm flipH="1">
              <a:off x="7000892" y="4929198"/>
              <a:ext cx="1428760" cy="1214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529" t="26315" r="54287" b="51316"/>
            <a:stretch>
              <a:fillRect/>
            </a:stretch>
          </p:blipFill>
          <p:spPr bwMode="auto">
            <a:xfrm flipH="1">
              <a:off x="7000892" y="4929198"/>
              <a:ext cx="1428760" cy="1214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21" name="Группа 20"/>
          <p:cNvGrpSpPr/>
          <p:nvPr/>
        </p:nvGrpSpPr>
        <p:grpSpPr>
          <a:xfrm>
            <a:off x="5214942" y="4214818"/>
            <a:ext cx="1714512" cy="1234449"/>
            <a:chOff x="5214942" y="4214818"/>
            <a:chExt cx="1714512" cy="1234449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1479" t="25459" r="855" b="50418"/>
            <a:stretch>
              <a:fillRect/>
            </a:stretch>
          </p:blipFill>
          <p:spPr bwMode="auto">
            <a:xfrm>
              <a:off x="5214942" y="4214818"/>
              <a:ext cx="1714512" cy="12344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0" name="Picture 3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1479" t="25459" r="855" b="50418"/>
            <a:stretch>
              <a:fillRect/>
            </a:stretch>
          </p:blipFill>
          <p:spPr bwMode="auto">
            <a:xfrm>
              <a:off x="5214942" y="4214818"/>
              <a:ext cx="1714512" cy="12344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23" name="Группа 22"/>
          <p:cNvGrpSpPr/>
          <p:nvPr/>
        </p:nvGrpSpPr>
        <p:grpSpPr>
          <a:xfrm>
            <a:off x="4929190" y="2857496"/>
            <a:ext cx="1928826" cy="1028707"/>
            <a:chOff x="4929190" y="2857496"/>
            <a:chExt cx="1928826" cy="1028707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1479" t="52263" r="855" b="26294"/>
            <a:stretch>
              <a:fillRect/>
            </a:stretch>
          </p:blipFill>
          <p:spPr bwMode="auto">
            <a:xfrm flipH="1">
              <a:off x="4929190" y="2857496"/>
              <a:ext cx="1928826" cy="10287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2" name="Picture 3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1479" t="52263" r="855" b="26294"/>
            <a:stretch>
              <a:fillRect/>
            </a:stretch>
          </p:blipFill>
          <p:spPr bwMode="auto">
            <a:xfrm flipH="1">
              <a:off x="4929190" y="2857496"/>
              <a:ext cx="1928826" cy="10287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59259E-6 L -0.55643 -0.0796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" y="-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33333E-6 L -0.38072 -0.0231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" y="-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11111E-6 L -0.5493 0.0266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5" y="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2.59259E-6 L -0.57205 -0.0446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" y="-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82" y="0"/>
            <a:ext cx="912111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Скругленный прямоугольник 2"/>
          <p:cNvSpPr/>
          <p:nvPr/>
        </p:nvSpPr>
        <p:spPr>
          <a:xfrm>
            <a:off x="285720" y="214290"/>
            <a:ext cx="8572560" cy="628654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endParaRPr lang="ru-RU" b="1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14480" y="1214422"/>
            <a:ext cx="58579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ОТЛИЧНО!</a:t>
            </a:r>
            <a:endParaRPr lang="ru-RU" sz="8800" b="1" i="1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71802" y="2928934"/>
            <a:ext cx="2581290" cy="2774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82" y="0"/>
            <a:ext cx="912111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Скругленный прямоугольник 2"/>
          <p:cNvSpPr/>
          <p:nvPr/>
        </p:nvSpPr>
        <p:spPr>
          <a:xfrm>
            <a:off x="285720" y="214290"/>
            <a:ext cx="8572560" cy="628654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000100" y="1000108"/>
            <a:ext cx="7500990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Автор: </a:t>
            </a:r>
          </a:p>
          <a:p>
            <a:pPr algn="ctr"/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Ковалева Елена Юрьевна </a:t>
            </a:r>
          </a:p>
          <a:p>
            <a:pPr algn="ctr"/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Учитель-логопед МДОБУ № 43 </a:t>
            </a:r>
          </a:p>
          <a:p>
            <a:pPr algn="ctr"/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г. Новокубанска</a:t>
            </a:r>
          </a:p>
          <a:p>
            <a:pPr algn="ctr"/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Идея игры: </a:t>
            </a:r>
            <a:r>
              <a:rPr lang="ru-RU" sz="2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Кериной</a:t>
            </a: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Е.А.</a:t>
            </a:r>
          </a:p>
          <a:p>
            <a:pPr algn="ctr"/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Картинки: Никитиной А.В.</a:t>
            </a:r>
          </a:p>
          <a:p>
            <a:pPr algn="ctr"/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2012 г.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74</Words>
  <Application>Microsoft Office PowerPoint</Application>
  <PresentationFormat>Экран (4:3)</PresentationFormat>
  <Paragraphs>15</Paragraphs>
  <Slides>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</vt:vector>
  </TitlesOfParts>
  <Company>DreamLair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Елена-XP</dc:creator>
  <cp:lastModifiedBy>Елена-XP</cp:lastModifiedBy>
  <cp:revision>3</cp:revision>
  <dcterms:created xsi:type="dcterms:W3CDTF">2012-10-09T20:12:22Z</dcterms:created>
  <dcterms:modified xsi:type="dcterms:W3CDTF">2012-10-10T18:24:09Z</dcterms:modified>
</cp:coreProperties>
</file>