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410"/>
    <a:srgbClr val="1A6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94684" autoAdjust="0"/>
  </p:normalViewPr>
  <p:slideViewPr>
    <p:cSldViewPr>
      <p:cViewPr varScale="1">
        <p:scale>
          <a:sx n="48" d="100"/>
          <a:sy n="48" d="100"/>
        </p:scale>
        <p:origin x="-4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80359AF-644E-401D-9263-D822839C16AC}" type="datetimeFigureOut">
              <a:rPr lang="ru-RU" smtClean="0"/>
              <a:t>02.10.2012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9306BB9-72EA-4260-AE5C-B8ED56BE8D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Do you know symbols of Great Britain?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20688"/>
            <a:ext cx="648071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59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00"/>
    </mc:Choice>
    <mc:Fallback>
      <p:transition spd="slow" advTm="46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London is the capital of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Great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Britain.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4" y="1340769"/>
            <a:ext cx="4359771" cy="266429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088" y="1196752"/>
            <a:ext cx="3020144" cy="3252185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is the flag of Great Britain. Its name is Union Jack.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3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8740">
        <p:split orient="vert"/>
      </p:transition>
    </mc:Choice>
    <mc:Fallback>
      <p:transition spd="slow" advTm="874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62000" y="5445224"/>
            <a:ext cx="7698432" cy="72697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CONGRATULATIONS!!!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11352"/>
          </a:xfrm>
        </p:spPr>
        <p:txBody>
          <a:bodyPr/>
          <a:lstStyle/>
          <a:p>
            <a:r>
              <a:rPr lang="en-US" dirty="0" smtClean="0"/>
              <a:t>Answer the questions.</a:t>
            </a:r>
          </a:p>
          <a:p>
            <a:r>
              <a:rPr lang="en-US" dirty="0" smtClean="0"/>
              <a:t>1. What is the symbol of England? Scotland? Wales? Northern Ireland?</a:t>
            </a:r>
          </a:p>
          <a:p>
            <a:r>
              <a:rPr lang="en-US" dirty="0" smtClean="0"/>
              <a:t>What is the capital of Great Britain?</a:t>
            </a:r>
          </a:p>
          <a:p>
            <a:r>
              <a:rPr lang="en-US" dirty="0" smtClean="0"/>
              <a:t>What is the name of </a:t>
            </a:r>
            <a:r>
              <a:rPr lang="en-US" dirty="0"/>
              <a:t> </a:t>
            </a:r>
            <a:r>
              <a:rPr lang="en-US" dirty="0" smtClean="0"/>
              <a:t>the flag in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Great Britain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colour is the flag in Scotland?</a:t>
            </a:r>
          </a:p>
          <a:p>
            <a:r>
              <a:rPr lang="en-US" dirty="0" smtClean="0"/>
              <a:t>What animal can you see on the flag of Wales?</a:t>
            </a:r>
            <a:endParaRPr lang="ru-RU" dirty="0" smtClean="0"/>
          </a:p>
          <a:p>
            <a:endParaRPr lang="en-US" dirty="0" smtClean="0"/>
          </a:p>
          <a:p>
            <a:pPr lvl="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81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30970">
        <p:circle/>
      </p:transition>
    </mc:Choice>
    <mc:Fallback>
      <p:transition spd="slow" advTm="3097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            What colour is it?</a:t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map of England.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62" y="1381125"/>
            <a:ext cx="2524125" cy="2943225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And this is the flag of England.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04864"/>
            <a:ext cx="2847280" cy="1847850"/>
          </a:xfrm>
        </p:spPr>
      </p:pic>
    </p:spTree>
    <p:extLst>
      <p:ext uri="{BB962C8B-B14F-4D97-AF65-F5344CB8AC3E}">
        <p14:creationId xmlns:p14="http://schemas.microsoft.com/office/powerpoint/2010/main" val="1664384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6904">
        <p14:reveal/>
      </p:transition>
    </mc:Choice>
    <mc:Fallback>
      <p:transition spd="slow" advTm="69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Red rose is the symbol of England.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0728"/>
            <a:ext cx="3657600" cy="3424270"/>
          </a:xfrm>
        </p:spPr>
      </p:pic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5436096" y="1484784"/>
            <a:ext cx="2592288" cy="2520278"/>
          </a:xfrm>
        </p:spPr>
        <p:txBody>
          <a:bodyPr>
            <a:normAutofit/>
          </a:bodyPr>
          <a:lstStyle/>
          <a:p>
            <a:r>
              <a:rPr lang="en-US" dirty="0" smtClean="0"/>
              <a:t>The capital of England is London.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278095"/>
      </p:ext>
    </p:extLst>
  </p:cSld>
  <p:clrMapOvr>
    <a:masterClrMapping/>
  </p:clrMapOvr>
  <p:transition spd="slow" advTm="6635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      What colour is the     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    flag?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Scotland.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950" y="1471613"/>
            <a:ext cx="1657350" cy="2762250"/>
          </a:xfrm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 is the flag of Scotland.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481138"/>
            <a:ext cx="3657600" cy="2743200"/>
          </a:xfrm>
        </p:spPr>
      </p:pic>
    </p:spTree>
    <p:extLst>
      <p:ext uri="{BB962C8B-B14F-4D97-AF65-F5344CB8AC3E}">
        <p14:creationId xmlns:p14="http://schemas.microsoft.com/office/powerpoint/2010/main" val="1806590600"/>
      </p:ext>
    </p:extLst>
  </p:cSld>
  <p:clrMapOvr>
    <a:masterClrMapping/>
  </p:clrMapOvr>
  <p:transition spd="slow" advTm="8849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Thistle is the symbol of Scotland.</a:t>
            </a:r>
            <a:endParaRPr lang="ru-RU" sz="4000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836712"/>
            <a:ext cx="2880319" cy="3456384"/>
          </a:xfrm>
        </p:spPr>
      </p:pic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Edinburg is the capital of Scotland.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322706"/>
      </p:ext>
    </p:extLst>
  </p:cSld>
  <p:clrMapOvr>
    <a:masterClrMapping/>
  </p:clrMapOvr>
  <p:transition spd="slow" advTm="8676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What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colour is </a:t>
            </a:r>
            <a:r>
              <a:rPr lang="en-US" sz="4800" dirty="0" smtClean="0"/>
              <a:t>the flag?</a:t>
            </a:r>
            <a:endParaRPr lang="ru-RU" sz="48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187" y="742950"/>
            <a:ext cx="3429000" cy="354330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can see Wales and its flag.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5486400" y="609600"/>
            <a:ext cx="3657600" cy="6397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520857"/>
      </p:ext>
    </p:extLst>
  </p:cSld>
  <p:clrMapOvr>
    <a:masterClrMapping/>
  </p:clrMapOvr>
  <p:transition spd="slow" advTm="13081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1A6907"/>
                </a:solidFill>
              </a:rPr>
              <a:t>Leek and daffodil are the symbols of Wales.</a:t>
            </a:r>
            <a:endParaRPr lang="ru-RU" sz="4400" dirty="0">
              <a:solidFill>
                <a:srgbClr val="1A6907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0728"/>
            <a:ext cx="3016894" cy="2900635"/>
          </a:xfrm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Cardiff is the capital of Wales.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384935"/>
      </p:ext>
    </p:extLst>
  </p:cSld>
  <p:clrMapOvr>
    <a:masterClrMapping/>
  </p:clrMapOvr>
  <p:transition spd="slow" advTm="9068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         What colour is     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Northern Ireland?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Northern Ireland.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3407594" cy="335462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 is the flag of </a:t>
            </a:r>
            <a:r>
              <a:rPr lang="en-US" dirty="0"/>
              <a:t>Northern Ireland.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76872"/>
            <a:ext cx="3657600" cy="1828800"/>
          </a:xfrm>
        </p:spPr>
      </p:pic>
    </p:spTree>
    <p:extLst>
      <p:ext uri="{BB962C8B-B14F-4D97-AF65-F5344CB8AC3E}">
        <p14:creationId xmlns:p14="http://schemas.microsoft.com/office/powerpoint/2010/main" val="208547251"/>
      </p:ext>
    </p:extLst>
  </p:cSld>
  <p:clrMapOvr>
    <a:masterClrMapping/>
  </p:clrMapOvr>
  <p:transition spd="slow" advTm="11122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Shamrock is the symbol of Northern Ireland.</a:t>
            </a:r>
            <a:endParaRPr lang="ru-RU" sz="40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3475685" cy="3243972"/>
          </a:xfrm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Belfast is the capital of </a:t>
            </a:r>
            <a:r>
              <a:rPr lang="en-US" dirty="0"/>
              <a:t>Northern Ireland.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69140"/>
      </p:ext>
    </p:extLst>
  </p:cSld>
  <p:clrMapOvr>
    <a:masterClrMapping/>
  </p:clrMapOvr>
  <p:transition spd="slow" advTm="10243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219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Презентация PowerPoint</vt:lpstr>
      <vt:lpstr>              What colour is it? </vt:lpstr>
      <vt:lpstr>Red rose is the symbol of England.</vt:lpstr>
      <vt:lpstr>       What colour is the                        flag?</vt:lpstr>
      <vt:lpstr>Thistle is the symbol of Scotland.</vt:lpstr>
      <vt:lpstr> What colour is the flag?</vt:lpstr>
      <vt:lpstr>Leek and daffodil are the symbols of Wales.</vt:lpstr>
      <vt:lpstr>         What colour is             Northern Ireland?</vt:lpstr>
      <vt:lpstr>Shamrock is the symbol of Northern Ireland.</vt:lpstr>
      <vt:lpstr>London is the capital of Great Britain. </vt:lpstr>
      <vt:lpstr>CONGRATULATIONS!!!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2012-10-02T19:31:06Z</dcterms:created>
  <dcterms:modified xsi:type="dcterms:W3CDTF">2012-10-02T20:36:52Z</dcterms:modified>
</cp:coreProperties>
</file>