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0B0"/>
    <a:srgbClr val="F715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21735-EC63-441A-AC3F-8650074431A9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B3030-A4AC-4B5D-AC43-3187A8B2B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B3030-A4AC-4B5D-AC43-3187A8B2B38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54C3-CFC7-429F-BCDC-903E16BD1D5A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1444-393B-4001-BA1F-793BDFADB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54C3-CFC7-429F-BCDC-903E16BD1D5A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1444-393B-4001-BA1F-793BDFADB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54C3-CFC7-429F-BCDC-903E16BD1D5A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1444-393B-4001-BA1F-793BDFADB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54C3-CFC7-429F-BCDC-903E16BD1D5A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1444-393B-4001-BA1F-793BDFADB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54C3-CFC7-429F-BCDC-903E16BD1D5A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1444-393B-4001-BA1F-793BDFADB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54C3-CFC7-429F-BCDC-903E16BD1D5A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1444-393B-4001-BA1F-793BDFADB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54C3-CFC7-429F-BCDC-903E16BD1D5A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1444-393B-4001-BA1F-793BDFADB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54C3-CFC7-429F-BCDC-903E16BD1D5A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1444-393B-4001-BA1F-793BDFADB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54C3-CFC7-429F-BCDC-903E16BD1D5A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1444-393B-4001-BA1F-793BDFADB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54C3-CFC7-429F-BCDC-903E16BD1D5A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1444-393B-4001-BA1F-793BDFADB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54C3-CFC7-429F-BCDC-903E16BD1D5A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1444-393B-4001-BA1F-793BDFADB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F54C3-CFC7-429F-BCDC-903E16BD1D5A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F1444-393B-4001-BA1F-793BDFADB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materinstvo.ru/index.php?showtopic=1600726" TargetMode="External"/><Relationship Id="rId2" Type="http://schemas.openxmlformats.org/officeDocument/2006/relationships/hyperlink" Target="http://www.haha.com.ua/index.php?option=com_datsogallery&amp;func=viewcategory&amp;catid=353&amp;Itemid=2&amp;limitstart=12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642910" y="1285860"/>
            <a:ext cx="7643866" cy="3786190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Лягушонок и буква  Д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929066"/>
            <a:ext cx="2500330" cy="218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 descr="C:\Documents and Settings\Лена\Рабочий стол\Мои документики\Рамки,буквы,шаблоны\alf102\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57166"/>
            <a:ext cx="1577395" cy="2143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Горизонтальный свиток 2"/>
          <p:cNvSpPr/>
          <p:nvPr/>
        </p:nvSpPr>
        <p:spPr>
          <a:xfrm>
            <a:off x="214282" y="0"/>
            <a:ext cx="8929718" cy="2071678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571480"/>
            <a:ext cx="8429652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97795"/>
            <a:ext cx="40908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357166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Буквам ПО очень понравилось дружить с буквой Д. Они долго сидели ПОД мостом и наблюдали за играми лягушат. А потом обнаружили, что теперь могут ещё играть в прятки. Когда на мостик пришло маленькое слово «НА», то долго не могло найти своих друзей. Их не было ни на дороге, ни на мосту.  Лягушонок подсказал, где спрятались буквы. 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" name="Picture 11" descr="C:\Documents and Settings\Лена\Рабочий стол\Картинки\Новая папка (2)2\post-64641-1227249313.png"/>
          <p:cNvPicPr>
            <a:picLocks noChangeAspect="1" noChangeArrowheads="1"/>
          </p:cNvPicPr>
          <p:nvPr/>
        </p:nvPicPr>
        <p:blipFill>
          <a:blip r:embed="rId4" cstate="print"/>
          <a:srcRect b="50000"/>
          <a:stretch>
            <a:fillRect/>
          </a:stretch>
        </p:blipFill>
        <p:spPr bwMode="auto">
          <a:xfrm>
            <a:off x="3500430" y="3786190"/>
            <a:ext cx="1143008" cy="571504"/>
          </a:xfrm>
          <a:prstGeom prst="rect">
            <a:avLst/>
          </a:prstGeom>
          <a:noFill/>
        </p:spPr>
      </p:pic>
      <p:pic>
        <p:nvPicPr>
          <p:cNvPr id="12" name="Picture 11" descr="C:\Documents and Settings\Лена\Рабочий стол\Картинки\Новая папка (2)2\post-64641-1227249313.png"/>
          <p:cNvPicPr>
            <a:picLocks noChangeAspect="1" noChangeArrowheads="1"/>
          </p:cNvPicPr>
          <p:nvPr/>
        </p:nvPicPr>
        <p:blipFill>
          <a:blip r:embed="rId5" cstate="print"/>
          <a:srcRect b="54545"/>
          <a:stretch>
            <a:fillRect/>
          </a:stretch>
        </p:blipFill>
        <p:spPr bwMode="auto">
          <a:xfrm flipH="1">
            <a:off x="2571736" y="4000504"/>
            <a:ext cx="1021564" cy="571504"/>
          </a:xfrm>
          <a:prstGeom prst="rect">
            <a:avLst/>
          </a:prstGeom>
          <a:noFill/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6137887"/>
            <a:ext cx="1643074" cy="72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 descr="C:\Documents and Settings\Лена\Рабочий стол\Картинки\Новая папка (2)2\post-64641-122724931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86190"/>
            <a:ext cx="1285852" cy="1643074"/>
          </a:xfrm>
          <a:prstGeom prst="rect">
            <a:avLst/>
          </a:prstGeom>
          <a:noFill/>
        </p:spPr>
      </p:pic>
      <p:pic>
        <p:nvPicPr>
          <p:cNvPr id="15" name="Picture 11" descr="C:\Documents and Settings\Лена\Рабочий стол\Картинки\Новая папка (2)2\post-64641-122724931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857752" y="2714620"/>
            <a:ext cx="1214446" cy="1643074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 rot="21259381">
            <a:off x="3550353" y="5641922"/>
            <a:ext cx="2114628" cy="1114221"/>
            <a:chOff x="3500430" y="5572140"/>
            <a:chExt cx="2145983" cy="1071470"/>
          </a:xfrm>
        </p:grpSpPr>
        <p:grpSp>
          <p:nvGrpSpPr>
            <p:cNvPr id="17" name="Группа 18"/>
            <p:cNvGrpSpPr/>
            <p:nvPr/>
          </p:nvGrpSpPr>
          <p:grpSpPr>
            <a:xfrm>
              <a:off x="3500432" y="5715016"/>
              <a:ext cx="1357323" cy="880116"/>
              <a:chOff x="6072198" y="357166"/>
              <a:chExt cx="2884763" cy="1819568"/>
            </a:xfrm>
          </p:grpSpPr>
          <p:pic>
            <p:nvPicPr>
              <p:cNvPr id="19" name="Picture 5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72198" y="462222"/>
                <a:ext cx="1416033" cy="1714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" name="Picture 6" descr="C:\Documents and Settings\Лена\Рабочий стол\Мои документики\Рамки,буквы,шаблоны\alf102\О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482191" y="357166"/>
                <a:ext cx="1474770" cy="1785950"/>
              </a:xfrm>
              <a:prstGeom prst="rect">
                <a:avLst/>
              </a:prstGeom>
              <a:noFill/>
            </p:spPr>
          </p:pic>
        </p:grpSp>
        <p:pic>
          <p:nvPicPr>
            <p:cNvPr id="18" name="Picture 7" descr="C:\Documents and Settings\Лена\Рабочий стол\Мои документики\Рамки,буквы,шаблоны\alf102\Д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57752" y="5572140"/>
              <a:ext cx="788661" cy="1071470"/>
            </a:xfrm>
            <a:prstGeom prst="rect">
              <a:avLst/>
            </a:prstGeom>
            <a:noFill/>
          </p:spPr>
        </p:pic>
      </p:grpSp>
      <p:pic>
        <p:nvPicPr>
          <p:cNvPr id="1026" name="Picture 2" descr="C:\Documents and Settings\Лена\Рабочий стол\Мои документики\Рамки,буквы,шаблоны\alf102\Н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3071802" y="4357694"/>
            <a:ext cx="857256" cy="1038140"/>
          </a:xfrm>
          <a:prstGeom prst="rect">
            <a:avLst/>
          </a:prstGeom>
          <a:noFill/>
        </p:spPr>
      </p:pic>
      <p:pic>
        <p:nvPicPr>
          <p:cNvPr id="1027" name="Picture 3" descr="C:\Documents and Settings\Лена\Рабочий стол\Мои документики\Рамки,буквы,шаблоны\alf102\А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7620" y="4214818"/>
            <a:ext cx="785818" cy="1067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.02775 L 0.00643 0.04486 L 0.0158 0.02775 L 0.02604 0.04486 L 0.03594 0.02775 L 0.04532 0.04486 L 0.05556 0.02775 L 0.06493 0.04486 L 0.07518 0.02775 L 0.08507 0.04486 L 0.09445 0.02775 L 0.10469 0.04486 L 0.11407 0.02775 L 0.12413 0.04486 L 0.13438 0.02775 L 0.14375 0.04486 L 0.154 0.02775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4798E-6 L -0.00416 0.04185 L -0.00798 2.94798E-6 L -0.01198 0.04185 L -0.01597 2.94798E-6 L -0.01979 0.04185 L -0.02378 2.94798E-6 L -0.0276 0.04185 L -0.0316 2.94798E-6 L -0.03559 0.04185 L -0.03941 2.94798E-6 L -0.0434 0.04185 L -0.04722 2.94798E-6 L -0.05121 0.04185 L -0.05521 2.94798E-6 L -0.05903 0.04185 L -0.06302 2.94798E-6 " pathEditMode="relative" rAng="0" ptsTypes="FFFFFFFFFFFFFFFFF">
                                      <p:cBhvr>
                                        <p:cTn id="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928662" y="0"/>
            <a:ext cx="7000924" cy="2571744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14480" y="642918"/>
            <a:ext cx="5857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Так появился  предлог  «ПОД». </a:t>
            </a:r>
          </a:p>
          <a:p>
            <a:pPr algn="ctr"/>
            <a:r>
              <a:rPr lang="ru-RU" sz="2000" dirty="0" smtClean="0"/>
              <a:t>Мы говорим маленькое слово «ПОД», когда предмет</a:t>
            </a:r>
          </a:p>
          <a:p>
            <a:pPr algn="ctr"/>
            <a:r>
              <a:rPr lang="ru-RU" sz="2000" dirty="0" smtClean="0"/>
              <a:t> находится внизу другого предмета.</a:t>
            </a:r>
            <a:endParaRPr lang="ru-RU" sz="2000" dirty="0"/>
          </a:p>
        </p:txBody>
      </p:sp>
      <p:pic>
        <p:nvPicPr>
          <p:cNvPr id="2050" name="Picture 2" descr="C:\Documents and Settings\Лена\Рабочий стол\Картинки\Новая папка\42de2020b3f7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878"/>
          <a:stretch>
            <a:fillRect/>
          </a:stretch>
        </p:blipFill>
        <p:spPr bwMode="auto">
          <a:xfrm>
            <a:off x="-3214742" y="2214554"/>
            <a:ext cx="1752600" cy="185738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73716" y="3669764"/>
            <a:ext cx="3228962" cy="217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3429000"/>
            <a:ext cx="287180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714348" y="1285860"/>
            <a:ext cx="7643866" cy="3786190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Вот такая история!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85720" y="3071810"/>
            <a:ext cx="7286676" cy="3571900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Ресурсы: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фоны   </a:t>
            </a:r>
            <a:r>
              <a:rPr lang="en-US" sz="2000" dirty="0" smtClean="0">
                <a:hlinkClick r:id="rId2"/>
              </a:rPr>
              <a:t>http://www.haha.com.ua/index.php?option=com_datsogallery&amp;func=viewcategory&amp;catid=353&amp;Itemid=2&amp;limitstart=12</a:t>
            </a:r>
            <a:endParaRPr lang="ru-RU" sz="2000" dirty="0" smtClean="0"/>
          </a:p>
          <a:p>
            <a:r>
              <a:rPr lang="ru-RU" sz="2000" dirty="0" smtClean="0">
                <a:solidFill>
                  <a:srgbClr val="002060"/>
                </a:solidFill>
              </a:rPr>
              <a:t>Картинки 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3"/>
              </a:rPr>
              <a:t>http://forum.materinstvo.ru/index.php?showtopic=1600726</a:t>
            </a:r>
            <a:r>
              <a:rPr lang="ru-RU" sz="2000" dirty="0" smtClean="0"/>
              <a:t>   </a:t>
            </a:r>
          </a:p>
          <a:p>
            <a:endParaRPr lang="ru-RU" sz="2000" dirty="0" smtClean="0"/>
          </a:p>
          <a:p>
            <a:endParaRPr lang="ru-RU" sz="2000" dirty="0" smtClean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857324" y="0"/>
            <a:ext cx="7000956" cy="3571900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 smtClean="0">
              <a:solidFill>
                <a:srgbClr val="1B10B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1B10B0"/>
                </a:solidFill>
              </a:rPr>
              <a:t>Презентацию подготовила:</a:t>
            </a:r>
            <a:br>
              <a:rPr lang="ru-RU" sz="2400" b="1" i="1" dirty="0" smtClean="0">
                <a:solidFill>
                  <a:srgbClr val="1B10B0"/>
                </a:solidFill>
              </a:rPr>
            </a:br>
            <a:r>
              <a:rPr lang="ru-RU" sz="2400" b="1" i="1" dirty="0" smtClean="0">
                <a:solidFill>
                  <a:srgbClr val="1B10B0"/>
                </a:solidFill>
              </a:rPr>
              <a:t>Учитель-логопед МДОБУ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1B10B0"/>
                </a:solidFill>
              </a:rPr>
              <a:t>Детский сад № 43 </a:t>
            </a:r>
            <a:r>
              <a:rPr lang="en-US" sz="2400" b="1" i="1" dirty="0" smtClean="0">
                <a:solidFill>
                  <a:srgbClr val="1B10B0"/>
                </a:solidFill>
              </a:rPr>
              <a:t/>
            </a:r>
            <a:br>
              <a:rPr lang="en-US" sz="2400" b="1" i="1" dirty="0" smtClean="0">
                <a:solidFill>
                  <a:srgbClr val="1B10B0"/>
                </a:solidFill>
              </a:rPr>
            </a:br>
            <a:r>
              <a:rPr lang="ru-RU" sz="2400" b="1" i="1" dirty="0" smtClean="0">
                <a:solidFill>
                  <a:srgbClr val="1B10B0"/>
                </a:solidFill>
              </a:rPr>
              <a:t>города Новокубанска</a:t>
            </a:r>
            <a:br>
              <a:rPr lang="ru-RU" sz="2400" b="1" i="1" dirty="0" smtClean="0">
                <a:solidFill>
                  <a:srgbClr val="1B10B0"/>
                </a:solidFill>
              </a:rPr>
            </a:br>
            <a:r>
              <a:rPr lang="ru-RU" sz="2400" b="1" i="1" dirty="0" smtClean="0">
                <a:solidFill>
                  <a:srgbClr val="1B10B0"/>
                </a:solidFill>
              </a:rPr>
              <a:t>Краснодарского края </a:t>
            </a:r>
            <a:br>
              <a:rPr lang="ru-RU" sz="2400" b="1" i="1" dirty="0" smtClean="0">
                <a:solidFill>
                  <a:srgbClr val="1B10B0"/>
                </a:solidFill>
              </a:rPr>
            </a:br>
            <a:r>
              <a:rPr lang="ru-RU" sz="2400" b="1" i="1" dirty="0" smtClean="0">
                <a:solidFill>
                  <a:srgbClr val="1B10B0"/>
                </a:solidFill>
              </a:rPr>
              <a:t>Ковалева Елена Юрьевна</a:t>
            </a:r>
            <a:endParaRPr lang="ru-RU" sz="2400" b="1" dirty="0" smtClean="0">
              <a:solidFill>
                <a:srgbClr val="1B10B0"/>
              </a:solidFill>
            </a:endParaRPr>
          </a:p>
          <a:p>
            <a:endParaRPr lang="ru-RU" sz="2000" dirty="0" smtClean="0"/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63" r="18346"/>
          <a:stretch>
            <a:fillRect/>
          </a:stretch>
        </p:blipFill>
        <p:spPr bwMode="auto">
          <a:xfrm rot="5400000">
            <a:off x="4141940" y="1144416"/>
            <a:ext cx="50293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 descr="C:\Documents and Settings\Лена\Рабочий стол\Мои документики\Рамки,буквы,шаблоны\alf102\Д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357298"/>
            <a:ext cx="1156737" cy="1571536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214282" y="4500570"/>
            <a:ext cx="8786874" cy="235743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1472" y="5000636"/>
            <a:ext cx="8215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Жил-был весёлый Лягушонок. Он очень любил прыгать, ведь у него были такие прыгучие лапки. Однажды он с другими лягушатами резвился в небольшом пруду возле школы. На мостике пруда Лягушонок заметил чью-то печальную фигуру. «Кто же может грустить в такой чудесный солнечный день?» - подумал Лягушонок  и быстро поплыл к мостику.</a:t>
            </a:r>
          </a:p>
        </p:txBody>
      </p:sp>
      <p:pic>
        <p:nvPicPr>
          <p:cNvPr id="7" name="Picture 10" descr="C:\Documents and Settings\Лена\Рабочий стол\Картинки\Новая папка (2)2\9bc177c433ac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181"/>
          <a:stretch>
            <a:fillRect/>
          </a:stretch>
        </p:blipFill>
        <p:spPr bwMode="auto">
          <a:xfrm>
            <a:off x="2786050" y="3571876"/>
            <a:ext cx="1587500" cy="714380"/>
          </a:xfrm>
          <a:prstGeom prst="rect">
            <a:avLst/>
          </a:prstGeom>
          <a:noFill/>
        </p:spPr>
      </p:pic>
      <p:pic>
        <p:nvPicPr>
          <p:cNvPr id="8" name="Picture 10" descr="C:\Documents and Settings\Лена\Рабочий стол\Картинки\Новая папка (2)2\9bc177c433ac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181"/>
          <a:stretch>
            <a:fillRect/>
          </a:stretch>
        </p:blipFill>
        <p:spPr bwMode="auto">
          <a:xfrm>
            <a:off x="4214810" y="3000372"/>
            <a:ext cx="1428760" cy="642947"/>
          </a:xfrm>
          <a:prstGeom prst="rect">
            <a:avLst/>
          </a:prstGeom>
          <a:noFill/>
        </p:spPr>
      </p:pic>
      <p:pic>
        <p:nvPicPr>
          <p:cNvPr id="9" name="Picture 10" descr="C:\Documents and Settings\Лена\Рабочий стол\Картинки\Новая папка (2)2\9bc177c433ac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181"/>
          <a:stretch>
            <a:fillRect/>
          </a:stretch>
        </p:blipFill>
        <p:spPr bwMode="auto">
          <a:xfrm>
            <a:off x="5000628" y="3857628"/>
            <a:ext cx="1587500" cy="71438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58116" y="3143248"/>
            <a:ext cx="1285884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2571744"/>
            <a:ext cx="1285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786058"/>
            <a:ext cx="1285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2285992"/>
            <a:ext cx="1285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2857496"/>
            <a:ext cx="17145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4 3.4104E-6 L -0.0217 0.04855 L -0.02014 3.4104E-6 L -0.01875 0.04855 L -0.01719 3.4104E-6 L -0.01597 0.04855 L -0.01458 3.4104E-6 L -0.01319 0.04855 L -0.01163 3.4104E-6 L -0.01024 0.04855 L -0.00885 3.4104E-6 L -0.00746 0.04855 L -0.00607 3.4104E-6 L -0.00451 0.04855 L -0.00312 3.4104E-6 L -0.00173 0.04855 L -1.38889E-6 3.4104E-6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4 2.31214E-6 L -0.0217 0.04855 L -0.02014 2.31214E-6 L -0.01875 0.04855 L -0.01719 2.31214E-6 L -0.01597 0.04855 L -0.01459 2.31214E-6 L -0.0132 0.04855 L -0.01163 2.31214E-6 L -0.01024 0.04855 L -0.00886 2.31214E-6 L -0.00747 0.04855 L -0.00608 2.31214E-6 L -0.00452 0.04855 L -0.00313 2.31214E-6 L -0.00174 0.04855 L 1.94444E-6 2.31214E-6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4 2.31214E-6 L -0.0217 0.04855 L -0.02014 2.31214E-6 L -0.01875 0.04855 L -0.01719 2.31214E-6 L -0.01597 0.04855 L -0.01459 2.31214E-6 L -0.0132 0.04855 L -0.01163 2.31214E-6 L -0.01024 0.04855 L -0.00886 2.31214E-6 L -0.00747 0.04855 L -0.00608 2.31214E-6 L -0.00452 0.04855 L -0.00313 2.31214E-6 L -0.00174 0.04855 L 1.94444E-6 2.31214E-6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Горизонтальный свиток 2"/>
          <p:cNvSpPr/>
          <p:nvPr/>
        </p:nvSpPr>
        <p:spPr>
          <a:xfrm>
            <a:off x="214282" y="0"/>
            <a:ext cx="8929718" cy="2071678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571480"/>
            <a:ext cx="8429652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97795"/>
            <a:ext cx="40908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85728"/>
            <a:ext cx="8215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Оказалось, что  на мостике стоит буква Д и печально смотрит, как резвятся в воде весёлые лягушата.</a:t>
            </a:r>
          </a:p>
          <a:p>
            <a:r>
              <a:rPr lang="ru-RU" dirty="0"/>
              <a:t>    -  О чём ты грустишь? -  спросил Лягушонок.</a:t>
            </a:r>
          </a:p>
          <a:p>
            <a:r>
              <a:rPr lang="ru-RU" dirty="0"/>
              <a:t>-  Я бы тоже хотела так прыгать и скакать, -  ответила буква Д . – Это так весело. Но я не умею прыгать.</a:t>
            </a:r>
          </a:p>
        </p:txBody>
      </p:sp>
      <p:pic>
        <p:nvPicPr>
          <p:cNvPr id="8" name="Picture 7" descr="C:\Documents and Settings\Лена\Рабочий стол\Мои документики\Рамки,буквы,шаблоны\alf102\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857496"/>
            <a:ext cx="1577395" cy="2143040"/>
          </a:xfrm>
          <a:prstGeom prst="rect">
            <a:avLst/>
          </a:prstGeom>
          <a:noFill/>
        </p:spPr>
      </p:pic>
      <p:pic>
        <p:nvPicPr>
          <p:cNvPr id="11" name="Picture 10" descr="C:\Documents and Settings\Лена\Рабочий стол\Картинки\Новая папка (2)2\9bc177c433ac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b="18181"/>
          <a:stretch>
            <a:fillRect/>
          </a:stretch>
        </p:blipFill>
        <p:spPr bwMode="auto">
          <a:xfrm>
            <a:off x="500034" y="3786190"/>
            <a:ext cx="1905000" cy="857256"/>
          </a:xfrm>
          <a:prstGeom prst="rect">
            <a:avLst/>
          </a:prstGeom>
          <a:noFill/>
        </p:spPr>
      </p:pic>
      <p:pic>
        <p:nvPicPr>
          <p:cNvPr id="10" name="Picture 11" descr="C:\Documents and Settings\Лена\Рабочий стол\Картинки\Новая папка (2)2\post-64641-12272493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357562"/>
            <a:ext cx="1143008" cy="1143008"/>
          </a:xfrm>
          <a:prstGeom prst="rect">
            <a:avLst/>
          </a:prstGeom>
          <a:noFill/>
        </p:spPr>
      </p:pic>
      <p:pic>
        <p:nvPicPr>
          <p:cNvPr id="12" name="Picture 11" descr="C:\Documents and Settings\Лена\Рабочий стол\Картинки\Новая папка (2)2\post-64641-1227249313.png"/>
          <p:cNvPicPr>
            <a:picLocks noChangeAspect="1" noChangeArrowheads="1"/>
          </p:cNvPicPr>
          <p:nvPr/>
        </p:nvPicPr>
        <p:blipFill>
          <a:blip r:embed="rId6" cstate="print"/>
          <a:srcRect b="37500"/>
          <a:stretch>
            <a:fillRect/>
          </a:stretch>
        </p:blipFill>
        <p:spPr bwMode="auto">
          <a:xfrm flipH="1">
            <a:off x="7143768" y="5214950"/>
            <a:ext cx="1021564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1 0.07422 L 0.03837 -0.05826 C 0.05018 -0.08809 0.06806 -0.10427 0.08681 -0.10427 C 0.10782 -0.10427 0.12501 -0.08809 0.13681 -0.05826 L 0.19428 0.07422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Горизонтальный свиток 2"/>
          <p:cNvSpPr/>
          <p:nvPr/>
        </p:nvSpPr>
        <p:spPr>
          <a:xfrm>
            <a:off x="214282" y="0"/>
            <a:ext cx="8929718" cy="235743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571480"/>
            <a:ext cx="8429652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97795"/>
            <a:ext cx="40908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85728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Лягушонок удивился:</a:t>
            </a:r>
          </a:p>
          <a:p>
            <a:r>
              <a:rPr lang="ru-RU" dirty="0"/>
              <a:t>  -  Странно, что ты не умеешь прыгать, ведь у тебя такие симпатичные ножки, совсем как у меня. Со стороны  кажется , что ты в любой момент можешь подпрыгнуть. Ты, наверное, просто не пробовала?</a:t>
            </a:r>
          </a:p>
          <a:p>
            <a:r>
              <a:rPr lang="ru-RU" dirty="0"/>
              <a:t> Буква Д заинтересованно ответила:</a:t>
            </a:r>
          </a:p>
          <a:p>
            <a:r>
              <a:rPr lang="ru-RU" dirty="0"/>
              <a:t> -  Действительно, я никогда не пробовала. Пожалуйста, научи меня прыгать!</a:t>
            </a:r>
          </a:p>
        </p:txBody>
      </p:sp>
      <p:pic>
        <p:nvPicPr>
          <p:cNvPr id="8" name="Picture 7" descr="C:\Documents and Settings\Лена\Рабочий стол\Мои документики\Рамки,буквы,шаблоны\alf102\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714752"/>
            <a:ext cx="1577395" cy="2143040"/>
          </a:xfrm>
          <a:prstGeom prst="rect">
            <a:avLst/>
          </a:prstGeom>
          <a:noFill/>
        </p:spPr>
      </p:pic>
      <p:pic>
        <p:nvPicPr>
          <p:cNvPr id="10" name="Picture 11" descr="C:\Documents and Settings\Лена\Рабочий стол\Картинки\Новая папка (2)2\post-64641-1227249313.png"/>
          <p:cNvPicPr>
            <a:picLocks noChangeAspect="1" noChangeArrowheads="1"/>
          </p:cNvPicPr>
          <p:nvPr/>
        </p:nvPicPr>
        <p:blipFill>
          <a:blip r:embed="rId4" cstate="print"/>
          <a:srcRect b="50000"/>
          <a:stretch>
            <a:fillRect/>
          </a:stretch>
        </p:blipFill>
        <p:spPr bwMode="auto">
          <a:xfrm>
            <a:off x="1428728" y="3929066"/>
            <a:ext cx="1143008" cy="571504"/>
          </a:xfrm>
          <a:prstGeom prst="rect">
            <a:avLst/>
          </a:prstGeom>
          <a:noFill/>
        </p:spPr>
      </p:pic>
      <p:pic>
        <p:nvPicPr>
          <p:cNvPr id="12" name="Picture 11" descr="C:\Documents and Settings\Лена\Рабочий стол\Картинки\Новая папка (2)2\post-64641-1227249313.png"/>
          <p:cNvPicPr>
            <a:picLocks noChangeAspect="1" noChangeArrowheads="1"/>
          </p:cNvPicPr>
          <p:nvPr/>
        </p:nvPicPr>
        <p:blipFill>
          <a:blip r:embed="rId5" cstate="print"/>
          <a:srcRect b="54545"/>
          <a:stretch>
            <a:fillRect/>
          </a:stretch>
        </p:blipFill>
        <p:spPr bwMode="auto">
          <a:xfrm flipH="1">
            <a:off x="2571736" y="4000504"/>
            <a:ext cx="1021564" cy="571504"/>
          </a:xfrm>
          <a:prstGeom prst="rect">
            <a:avLst/>
          </a:prstGeom>
          <a:noFill/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5791202"/>
            <a:ext cx="2434102" cy="106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 descr="C:\Documents and Settings\Лена\Рабочий стол\Картинки\Новая папка (2)2\post-64641-122724931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857884" y="4929198"/>
            <a:ext cx="1500198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8.67052E-7 C -0.00052 0.0104 -0.00173 0.0185 -0.00347 0.0185 C -0.00521 0.0185 -0.00642 0.0104 -0.00677 8.67052E-7 C -0.00764 0.0104 -0.00885 0.0185 -0.01059 0.0185 C -0.01232 0.0185 -0.01354 0.0104 -0.01389 8.67052E-7 C -0.01475 0.0104 -0.01597 0.0185 -0.01771 0.0185 C -0.01944 0.0185 -0.02066 0.0104 -0.021 8.67052E-7 C -0.02187 0.0104 -0.02326 0.0185 -0.02482 0.0185 C -0.02604 0.0185 -0.02777 0.0104 -0.02864 8.67052E-7 C -0.02899 0.0104 -0.03038 0.0185 -0.03194 0.0185 C -0.03368 0.0185 -0.03489 0.0104 -0.03541 8.67052E-7 C -0.03628 0.0104 -0.0375 0.0185 -0.03906 0.0185 C -0.0408 0.0185 -0.04201 0.0104 -0.04288 8.67052E-7 C -0.0434 0.0104 -0.04461 0.0185 -0.04635 0.0185 C -0.04791 0.0185 -0.0493 0.0104 -0.04965 8.67052E-7 C -0.05052 0.0104 -0.05173 0.0185 -0.05347 0.0185 C -0.05503 0.0185 -0.05642 0.0104 -0.05711 8.67052E-7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7341E-7 L 0.11701 -0.06127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Горизонтальный свиток 2"/>
          <p:cNvSpPr/>
          <p:nvPr/>
        </p:nvSpPr>
        <p:spPr>
          <a:xfrm>
            <a:off x="214282" y="0"/>
            <a:ext cx="8929718" cy="235743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571480"/>
            <a:ext cx="8429652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97795"/>
            <a:ext cx="40908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85728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Лягушонок согласился :</a:t>
            </a:r>
          </a:p>
          <a:p>
            <a:r>
              <a:rPr lang="ru-RU" dirty="0"/>
              <a:t> - Это очень легко. Нужно просто сильно оттолкнуться ногами и ты будешь прыгать: вверх – вниз, вверх – вниз…</a:t>
            </a:r>
          </a:p>
          <a:p>
            <a:r>
              <a:rPr lang="ru-RU" dirty="0"/>
              <a:t>  Буква Д быстро научилась прыгать. Ей очень понравилось это занятие и захотелось, чтобы её друзья буквы попрыгали вместе с ней. </a:t>
            </a:r>
          </a:p>
          <a:p>
            <a:r>
              <a:rPr lang="ru-RU" dirty="0" smtClean="0"/>
              <a:t>Кликни на звездочку и увидишь, как прыгают лягушонок и буква Д</a:t>
            </a:r>
            <a:endParaRPr lang="ru-RU" dirty="0"/>
          </a:p>
        </p:txBody>
      </p:sp>
      <p:pic>
        <p:nvPicPr>
          <p:cNvPr id="8" name="Picture 7" descr="C:\Documents and Settings\Лена\Рабочий стол\Мои документики\Рамки,буквы,шаблоны\alf102\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928934"/>
            <a:ext cx="1577395" cy="2143040"/>
          </a:xfrm>
          <a:prstGeom prst="rect">
            <a:avLst/>
          </a:prstGeom>
          <a:noFill/>
        </p:spPr>
      </p:pic>
      <p:pic>
        <p:nvPicPr>
          <p:cNvPr id="10" name="Picture 11" descr="C:\Documents and Settings\Лена\Рабочий стол\Картинки\Новая папка (2)2\post-64641-1227249313.png"/>
          <p:cNvPicPr>
            <a:picLocks noChangeAspect="1" noChangeArrowheads="1"/>
          </p:cNvPicPr>
          <p:nvPr/>
        </p:nvPicPr>
        <p:blipFill>
          <a:blip r:embed="rId4" cstate="print"/>
          <a:srcRect b="50000"/>
          <a:stretch>
            <a:fillRect/>
          </a:stretch>
        </p:blipFill>
        <p:spPr bwMode="auto">
          <a:xfrm>
            <a:off x="1428728" y="3929066"/>
            <a:ext cx="1143008" cy="571504"/>
          </a:xfrm>
          <a:prstGeom prst="rect">
            <a:avLst/>
          </a:prstGeom>
          <a:noFill/>
        </p:spPr>
      </p:pic>
      <p:pic>
        <p:nvPicPr>
          <p:cNvPr id="12" name="Picture 11" descr="C:\Documents and Settings\Лена\Рабочий стол\Картинки\Новая папка (2)2\post-64641-1227249313.png"/>
          <p:cNvPicPr>
            <a:picLocks noChangeAspect="1" noChangeArrowheads="1"/>
          </p:cNvPicPr>
          <p:nvPr/>
        </p:nvPicPr>
        <p:blipFill>
          <a:blip r:embed="rId5" cstate="print"/>
          <a:srcRect b="54545"/>
          <a:stretch>
            <a:fillRect/>
          </a:stretch>
        </p:blipFill>
        <p:spPr bwMode="auto">
          <a:xfrm flipH="1">
            <a:off x="2571736" y="4000504"/>
            <a:ext cx="1021564" cy="571504"/>
          </a:xfrm>
          <a:prstGeom prst="rect">
            <a:avLst/>
          </a:prstGeom>
          <a:noFill/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5791202"/>
            <a:ext cx="2434102" cy="106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 descr="C:\Documents and Settings\Лена\Рабочий стол\Картинки\Новая папка (2)2\post-64641-122724931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857884" y="5000636"/>
            <a:ext cx="1500198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3699E-6 L 0.00035 0.12116 L 0.00087 -3.23699E-6 L 0.00139 0.12116 L 0.00191 -3.23699E-6 L 0.00243 0.12116 L 0.00296 -3.23699E-6 L 0.00348 0.12116 L 0.004 -3.23699E-6 L 0.00434 0.12116 L 0.00486 -3.23699E-6 L 0.00539 0.12116 L 0.00591 -3.23699E-6 L 0.00643 0.12116 L 0.00695 -3.23699E-6 L 0.00747 0.12116 L 0.00799 -3.23699E-6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Горизонтальный свиток 2"/>
          <p:cNvSpPr/>
          <p:nvPr/>
        </p:nvSpPr>
        <p:spPr>
          <a:xfrm>
            <a:off x="214282" y="0"/>
            <a:ext cx="8929718" cy="235743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571480"/>
            <a:ext cx="8429652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97795"/>
            <a:ext cx="40908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500042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Тут по мостику двигались  буквы ПО. ( Вы, конечно, помните, что предлог «ПО» говорим, когда предмет движется по поверхности). Буква Д запрыгала на своих ножках и закричала своим друзьям буквам:</a:t>
            </a:r>
          </a:p>
          <a:p>
            <a:r>
              <a:rPr lang="ru-RU" dirty="0" smtClean="0"/>
              <a:t>  - Смотрите, как я прыгаю! Хотите – и вас научу! Вверх – вниз, вверх – вниз!</a:t>
            </a:r>
            <a:endParaRPr lang="ru-RU" dirty="0"/>
          </a:p>
        </p:txBody>
      </p:sp>
      <p:pic>
        <p:nvPicPr>
          <p:cNvPr id="8" name="Picture 7" descr="C:\Documents and Settings\Лена\Рабочий стол\Мои документики\Рамки,буквы,шаблоны\alf102\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857628"/>
            <a:ext cx="1071569" cy="1455827"/>
          </a:xfrm>
          <a:prstGeom prst="rect">
            <a:avLst/>
          </a:prstGeom>
          <a:noFill/>
        </p:spPr>
      </p:pic>
      <p:pic>
        <p:nvPicPr>
          <p:cNvPr id="10" name="Picture 11" descr="C:\Documents and Settings\Лена\Рабочий стол\Картинки\Новая папка (2)2\post-64641-1227249313.png"/>
          <p:cNvPicPr>
            <a:picLocks noChangeAspect="1" noChangeArrowheads="1"/>
          </p:cNvPicPr>
          <p:nvPr/>
        </p:nvPicPr>
        <p:blipFill>
          <a:blip r:embed="rId4" cstate="print"/>
          <a:srcRect b="50000"/>
          <a:stretch>
            <a:fillRect/>
          </a:stretch>
        </p:blipFill>
        <p:spPr bwMode="auto">
          <a:xfrm>
            <a:off x="1428728" y="3929066"/>
            <a:ext cx="1143008" cy="571504"/>
          </a:xfrm>
          <a:prstGeom prst="rect">
            <a:avLst/>
          </a:prstGeom>
          <a:noFill/>
        </p:spPr>
      </p:pic>
      <p:pic>
        <p:nvPicPr>
          <p:cNvPr id="12" name="Picture 11" descr="C:\Documents and Settings\Лена\Рабочий стол\Картинки\Новая папка (2)2\post-64641-1227249313.png"/>
          <p:cNvPicPr>
            <a:picLocks noChangeAspect="1" noChangeArrowheads="1"/>
          </p:cNvPicPr>
          <p:nvPr/>
        </p:nvPicPr>
        <p:blipFill>
          <a:blip r:embed="rId5" cstate="print"/>
          <a:srcRect b="54545"/>
          <a:stretch>
            <a:fillRect/>
          </a:stretch>
        </p:blipFill>
        <p:spPr bwMode="auto">
          <a:xfrm flipH="1">
            <a:off x="2571736" y="4000504"/>
            <a:ext cx="1021564" cy="571504"/>
          </a:xfrm>
          <a:prstGeom prst="rect">
            <a:avLst/>
          </a:prstGeom>
          <a:noFill/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5791202"/>
            <a:ext cx="2434102" cy="106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 descr="C:\Documents and Settings\Лена\Рабочий стол\Картинки\Новая папка (2)2\post-64641-122724931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857884" y="5000636"/>
            <a:ext cx="1500198" cy="1643074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1285852" y="4643446"/>
            <a:ext cx="2000263" cy="1214446"/>
            <a:chOff x="6072198" y="357166"/>
            <a:chExt cx="2884763" cy="1785950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72198" y="428604"/>
              <a:ext cx="1416033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6" descr="C:\Documents and Settings\Лена\Рабочий стол\Мои документики\Рамки,буквы,шаблоны\alf102\О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482191" y="357166"/>
              <a:ext cx="1474770" cy="17859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7746E-6 L 0.21858 -0.0973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-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33526E-6 L 0.00208 0.05156 L 0.00451 4.33526E-6 L 0.00695 0.05156 L 0.00955 4.33526E-6 L 0.01181 0.05156 L 0.01424 4.33526E-6 L 0.01667 0.05156 L 0.01962 4.33526E-6 L 0.0217 0.05156 L 0.02431 4.33526E-6 L 0.02674 0.05156 L 0.02899 4.33526E-6 L 0.03142 0.05156 L 0.03403 4.33526E-6 L 0.03646 0.05156 L 0.03941 4.33526E-6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Горизонтальный свиток 2"/>
          <p:cNvSpPr/>
          <p:nvPr/>
        </p:nvSpPr>
        <p:spPr>
          <a:xfrm>
            <a:off x="214282" y="0"/>
            <a:ext cx="8929718" cy="2071678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571480"/>
            <a:ext cx="8429652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97795"/>
            <a:ext cx="40908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500042"/>
            <a:ext cx="8215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Предлог «ПО» грустно ответил;</a:t>
            </a:r>
          </a:p>
          <a:p>
            <a:r>
              <a:rPr lang="ru-RU" dirty="0" smtClean="0"/>
              <a:t>   - Мы бы хотели посмотреть, что там внизу . Там, наверное, очень интересно – пруд и весёлые лягушата. Но мы не можем остановиться. Мы всё время двигаемся – сначала по дороге, затем по мостику.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8" name="Picture 7" descr="C:\Documents and Settings\Лена\Рабочий стол\Мои документики\Рамки,буквы,шаблоны\alf102\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000504"/>
            <a:ext cx="1104154" cy="1500098"/>
          </a:xfrm>
          <a:prstGeom prst="rect">
            <a:avLst/>
          </a:prstGeom>
          <a:noFill/>
        </p:spPr>
      </p:pic>
      <p:pic>
        <p:nvPicPr>
          <p:cNvPr id="10" name="Picture 11" descr="C:\Documents and Settings\Лена\Рабочий стол\Картинки\Новая папка (2)2\post-64641-1227249313.png"/>
          <p:cNvPicPr>
            <a:picLocks noChangeAspect="1" noChangeArrowheads="1"/>
          </p:cNvPicPr>
          <p:nvPr/>
        </p:nvPicPr>
        <p:blipFill>
          <a:blip r:embed="rId4" cstate="print"/>
          <a:srcRect b="50000"/>
          <a:stretch>
            <a:fillRect/>
          </a:stretch>
        </p:blipFill>
        <p:spPr bwMode="auto">
          <a:xfrm>
            <a:off x="1428728" y="3929066"/>
            <a:ext cx="1143008" cy="571504"/>
          </a:xfrm>
          <a:prstGeom prst="rect">
            <a:avLst/>
          </a:prstGeom>
          <a:noFill/>
        </p:spPr>
      </p:pic>
      <p:pic>
        <p:nvPicPr>
          <p:cNvPr id="12" name="Picture 11" descr="C:\Documents and Settings\Лена\Рабочий стол\Картинки\Новая папка (2)2\post-64641-1227249313.png"/>
          <p:cNvPicPr>
            <a:picLocks noChangeAspect="1" noChangeArrowheads="1"/>
          </p:cNvPicPr>
          <p:nvPr/>
        </p:nvPicPr>
        <p:blipFill>
          <a:blip r:embed="rId5" cstate="print"/>
          <a:srcRect b="54545"/>
          <a:stretch>
            <a:fillRect/>
          </a:stretch>
        </p:blipFill>
        <p:spPr bwMode="auto">
          <a:xfrm flipH="1">
            <a:off x="2571736" y="4000504"/>
            <a:ext cx="1021564" cy="571504"/>
          </a:xfrm>
          <a:prstGeom prst="rect">
            <a:avLst/>
          </a:prstGeom>
          <a:noFill/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5791202"/>
            <a:ext cx="2434102" cy="106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 descr="C:\Documents and Settings\Лена\Рабочий стол\Картинки\Новая папка (2)2\post-64641-1227249313.png"/>
          <p:cNvPicPr>
            <a:picLocks noChangeAspect="1" noChangeArrowheads="1"/>
          </p:cNvPicPr>
          <p:nvPr/>
        </p:nvPicPr>
        <p:blipFill>
          <a:blip r:embed="rId7" cstate="print"/>
          <a:srcRect b="52174"/>
          <a:stretch>
            <a:fillRect/>
          </a:stretch>
        </p:blipFill>
        <p:spPr bwMode="auto">
          <a:xfrm flipH="1">
            <a:off x="4000496" y="5715016"/>
            <a:ext cx="1500198" cy="785818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-285784" y="5357826"/>
            <a:ext cx="2000263" cy="1237306"/>
            <a:chOff x="6072198" y="357166"/>
            <a:chExt cx="2884763" cy="1819568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72198" y="462222"/>
              <a:ext cx="1416033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6" descr="C:\Documents and Settings\Лена\Рабочий стол\Мои документики\Рамки,буквы,шаблоны\alf102\О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482191" y="357166"/>
              <a:ext cx="1474770" cy="17859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9.82659E-7 L 0.37466 -0.1715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Горизонтальный свиток 2"/>
          <p:cNvSpPr/>
          <p:nvPr/>
        </p:nvSpPr>
        <p:spPr>
          <a:xfrm>
            <a:off x="214282" y="0"/>
            <a:ext cx="8929718" cy="2071678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571480"/>
            <a:ext cx="8429652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97795"/>
            <a:ext cx="40908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357166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Буква Д  стала их уговаривать:</a:t>
            </a:r>
          </a:p>
          <a:p>
            <a:r>
              <a:rPr lang="ru-RU" dirty="0" smtClean="0"/>
              <a:t> -  Вы просто не пробовали. Давайте, я вам помогу. Я встану рядом  и мы вместе прыгнем вниз, с мостика.</a:t>
            </a:r>
          </a:p>
          <a:p>
            <a:r>
              <a:rPr lang="ru-RU" dirty="0" smtClean="0"/>
              <a:t> Буквы  согласились. Тогда буква Д присоединилась к ним и потянула всех вниз. Они тут же оказались ПОД мостом.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8" name="Picture 7" descr="C:\Documents and Settings\Лена\Рабочий стол\Мои документики\Рамки,буквы,шаблоны\alf102\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000504"/>
            <a:ext cx="1071570" cy="1455830"/>
          </a:xfrm>
          <a:prstGeom prst="rect">
            <a:avLst/>
          </a:prstGeom>
          <a:noFill/>
        </p:spPr>
      </p:pic>
      <p:pic>
        <p:nvPicPr>
          <p:cNvPr id="10" name="Picture 11" descr="C:\Documents and Settings\Лена\Рабочий стол\Картинки\Новая папка (2)2\post-64641-1227249313.png"/>
          <p:cNvPicPr>
            <a:picLocks noChangeAspect="1" noChangeArrowheads="1"/>
          </p:cNvPicPr>
          <p:nvPr/>
        </p:nvPicPr>
        <p:blipFill>
          <a:blip r:embed="rId4" cstate="print"/>
          <a:srcRect b="50000"/>
          <a:stretch>
            <a:fillRect/>
          </a:stretch>
        </p:blipFill>
        <p:spPr bwMode="auto">
          <a:xfrm>
            <a:off x="1428728" y="3929066"/>
            <a:ext cx="1143008" cy="571504"/>
          </a:xfrm>
          <a:prstGeom prst="rect">
            <a:avLst/>
          </a:prstGeom>
          <a:noFill/>
        </p:spPr>
      </p:pic>
      <p:pic>
        <p:nvPicPr>
          <p:cNvPr id="12" name="Picture 11" descr="C:\Documents and Settings\Лена\Рабочий стол\Картинки\Новая папка (2)2\post-64641-1227249313.png"/>
          <p:cNvPicPr>
            <a:picLocks noChangeAspect="1" noChangeArrowheads="1"/>
          </p:cNvPicPr>
          <p:nvPr/>
        </p:nvPicPr>
        <p:blipFill>
          <a:blip r:embed="rId5" cstate="print"/>
          <a:srcRect b="54545"/>
          <a:stretch>
            <a:fillRect/>
          </a:stretch>
        </p:blipFill>
        <p:spPr bwMode="auto">
          <a:xfrm flipH="1">
            <a:off x="2571736" y="4000504"/>
            <a:ext cx="1021564" cy="571504"/>
          </a:xfrm>
          <a:prstGeom prst="rect">
            <a:avLst/>
          </a:prstGeom>
          <a:noFill/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5791202"/>
            <a:ext cx="2434102" cy="106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 descr="C:\Documents and Settings\Лена\Рабочий стол\Картинки\Новая папка (2)2\post-64641-122724931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857884" y="5157118"/>
            <a:ext cx="1357322" cy="1486591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1000100" y="4857760"/>
            <a:ext cx="2000263" cy="1237306"/>
            <a:chOff x="6072198" y="357166"/>
            <a:chExt cx="2884763" cy="1819568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72198" y="462222"/>
              <a:ext cx="1416033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6" descr="C:\Documents and Settings\Лена\Рабочий стол\Мои документики\Рамки,буквы,шаблоны\alf102\О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482191" y="357166"/>
              <a:ext cx="1474770" cy="17859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526E-6 L 0.13958 -0.067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-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1676E-6 L -0.12274 0.048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526E-6 L 0.23403 0.121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27746E-6 L -0.10521 0.234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1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-0.06197 L -0.14514 -0.22358 C -0.17188 -0.25989 -0.21267 -0.27861 -0.25417 -0.27861 C -0.30226 -0.27861 -0.34115 -0.25989 -0.36875 -0.22358 L -0.49601 -0.06197 " pathEditMode="relative" rAng="0" ptsTypes="FffFF">
                                      <p:cBhvr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Горизонтальный свиток 2"/>
          <p:cNvSpPr/>
          <p:nvPr/>
        </p:nvSpPr>
        <p:spPr>
          <a:xfrm>
            <a:off x="214282" y="0"/>
            <a:ext cx="8929718" cy="2071678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571480"/>
            <a:ext cx="8429652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97795"/>
            <a:ext cx="40908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357166"/>
            <a:ext cx="8215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же это произошло? Ничего удивительного. Ведь предлог «ПО» превратился в предлог «ПОД». А предлог «ПОД» мы говорим, когда предмет находится внизу.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          «ПО» + Д  ==  «ПОД»  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" name="Picture 11" descr="C:\Documents and Settings\Лена\Рабочий стол\Картинки\Новая папка (2)2\post-64641-1227249313.png"/>
          <p:cNvPicPr>
            <a:picLocks noChangeAspect="1" noChangeArrowheads="1"/>
          </p:cNvPicPr>
          <p:nvPr/>
        </p:nvPicPr>
        <p:blipFill>
          <a:blip r:embed="rId3" cstate="print"/>
          <a:srcRect b="50000"/>
          <a:stretch>
            <a:fillRect/>
          </a:stretch>
        </p:blipFill>
        <p:spPr bwMode="auto">
          <a:xfrm>
            <a:off x="0" y="3643314"/>
            <a:ext cx="1143008" cy="571504"/>
          </a:xfrm>
          <a:prstGeom prst="rect">
            <a:avLst/>
          </a:prstGeom>
          <a:noFill/>
        </p:spPr>
      </p:pic>
      <p:pic>
        <p:nvPicPr>
          <p:cNvPr id="12" name="Picture 11" descr="C:\Documents and Settings\Лена\Рабочий стол\Картинки\Новая папка (2)2\post-64641-1227249313.png"/>
          <p:cNvPicPr>
            <a:picLocks noChangeAspect="1" noChangeArrowheads="1"/>
          </p:cNvPicPr>
          <p:nvPr/>
        </p:nvPicPr>
        <p:blipFill>
          <a:blip r:embed="rId4" cstate="print"/>
          <a:srcRect b="54545"/>
          <a:stretch>
            <a:fillRect/>
          </a:stretch>
        </p:blipFill>
        <p:spPr bwMode="auto">
          <a:xfrm flipH="1">
            <a:off x="3571868" y="3714752"/>
            <a:ext cx="1021564" cy="571504"/>
          </a:xfrm>
          <a:prstGeom prst="rect">
            <a:avLst/>
          </a:prstGeom>
          <a:noFill/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6043959"/>
            <a:ext cx="1857388" cy="81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1" descr="C:\Documents and Settings\Лена\Рабочий стол\Картинки\Новая папка (2)2\post-64641-122724931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786314" y="3786190"/>
            <a:ext cx="1214446" cy="1330108"/>
          </a:xfrm>
          <a:prstGeom prst="rect">
            <a:avLst/>
          </a:prstGeom>
          <a:noFill/>
        </p:spPr>
      </p:pic>
      <p:grpSp>
        <p:nvGrpSpPr>
          <p:cNvPr id="23" name="Группа 22"/>
          <p:cNvGrpSpPr/>
          <p:nvPr/>
        </p:nvGrpSpPr>
        <p:grpSpPr>
          <a:xfrm rot="21259381">
            <a:off x="3550353" y="5641922"/>
            <a:ext cx="2114628" cy="1114221"/>
            <a:chOff x="3500430" y="5572140"/>
            <a:chExt cx="2145983" cy="107147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3500430" y="5715016"/>
              <a:ext cx="1357322" cy="880116"/>
              <a:chOff x="6072198" y="357166"/>
              <a:chExt cx="2884763" cy="1819568"/>
            </a:xfrm>
          </p:grpSpPr>
          <p:pic>
            <p:nvPicPr>
              <p:cNvPr id="20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72198" y="462222"/>
                <a:ext cx="1416033" cy="1714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1" name="Picture 6" descr="C:\Documents and Settings\Лена\Рабочий стол\Мои документики\Рамки,буквы,шаблоны\alf102\О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482191" y="357166"/>
                <a:ext cx="1474770" cy="1785950"/>
              </a:xfrm>
              <a:prstGeom prst="rect">
                <a:avLst/>
              </a:prstGeom>
              <a:noFill/>
            </p:spPr>
          </p:pic>
        </p:grpSp>
        <p:pic>
          <p:nvPicPr>
            <p:cNvPr id="22" name="Picture 7" descr="C:\Documents and Settings\Лена\Рабочий стол\Мои документики\Рамки,буквы,шаблоны\alf102\Д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857752" y="5572140"/>
              <a:ext cx="788661" cy="107147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5.78035E-7 L -0.03455 -0.04092 L -0.0434 0.01827 L -0.07777 -0.02266 L -0.08802 0.03723 L -0.12083 -0.00439 L -0.1309 0.05549 L -0.16423 0.01387 L -0.17448 0.07376 L -0.2085 0.0326 L -0.21771 0.09202 L -0.25191 0.0511 L -0.26076 0.11029 L -0.29496 0.06913 L -0.30521 0.12902 L -0.33819 0.08763 L -0.34826 0.14728 " pathEditMode="relative" rAng="-1057419" ptsTypes="FFFFFFFFFFFFFFFFF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520</Words>
  <Application>Microsoft Office PowerPoint</Application>
  <PresentationFormat>Экран (4:3)</PresentationFormat>
  <Paragraphs>55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Елена-XP</dc:creator>
  <cp:lastModifiedBy>Елена-XP</cp:lastModifiedBy>
  <cp:revision>5</cp:revision>
  <dcterms:created xsi:type="dcterms:W3CDTF">2012-09-12T12:22:55Z</dcterms:created>
  <dcterms:modified xsi:type="dcterms:W3CDTF">2012-09-16T17:58:10Z</dcterms:modified>
</cp:coreProperties>
</file>