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FEDFB-259B-4529-877D-EF66AB3F6EE9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0CDF7-F2F5-48FE-8EF9-3569D15BA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CDF7-F2F5-48FE-8EF9-3569D15BA5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358662-CB93-42A4-B4B3-69F369027318}" type="datetimeFigureOut">
              <a:rPr lang="ru-RU" smtClean="0"/>
              <a:pPr/>
              <a:t>19.06.2009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92836D-2E63-4BB0-94CC-50147B9B8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Осторожно ,огонь</a:t>
            </a:r>
            <a:r>
              <a:rPr lang="en-US" dirty="0" smtClean="0"/>
              <a:t> </a:t>
            </a:r>
            <a:r>
              <a:rPr lang="ru-RU" dirty="0" smtClean="0"/>
              <a:t>!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Открытое мероприятие с детьми </a:t>
            </a:r>
            <a:r>
              <a:rPr lang="ru-RU" dirty="0" err="1" smtClean="0"/>
              <a:t>предкласса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/>
          <a:srcRect t="6644"/>
          <a:stretch>
            <a:fillRect/>
          </a:stretch>
        </p:blipFill>
        <p:spPr>
          <a:xfrm>
            <a:off x="0" y="0"/>
            <a:ext cx="9144000" cy="6901396"/>
          </a:xfrm>
        </p:spPr>
      </p:pic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/>
          <a:srcRect t="3720" r="6250" b="107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937" t="2084" b="1060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/>
          <a:srcRect t="3009" b="2006"/>
          <a:stretch>
            <a:fillRect/>
          </a:stretch>
        </p:blipFill>
        <p:spPr>
          <a:xfrm>
            <a:off x="0" y="-48240"/>
            <a:ext cx="9144000" cy="6981538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7.jpg"/>
          <p:cNvPicPr>
            <a:picLocks noGrp="1" noChangeAspect="1"/>
          </p:cNvPicPr>
          <p:nvPr>
            <p:ph idx="1"/>
          </p:nvPr>
        </p:nvPicPr>
        <p:blipFill>
          <a:blip r:embed="rId2"/>
          <a:srcRect t="8033" b="10633"/>
          <a:stretch>
            <a:fillRect/>
          </a:stretch>
        </p:blipFill>
        <p:spPr>
          <a:xfrm>
            <a:off x="0" y="0"/>
            <a:ext cx="9144000" cy="693229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036.jpg"/>
          <p:cNvPicPr>
            <a:picLocks noGrp="1" noChangeAspect="1"/>
          </p:cNvPicPr>
          <p:nvPr>
            <p:ph idx="1"/>
          </p:nvPr>
        </p:nvPicPr>
        <p:blipFill>
          <a:blip r:embed="rId2"/>
          <a:srcRect t="20974" b="641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50" y="0"/>
          <a:ext cx="4570413" cy="3427413"/>
        </p:xfrm>
        <a:graphic>
          <a:graphicData uri="http://schemas.openxmlformats.org/presentationml/2006/ole">
            <p:oleObj spid="_x0000_s2050" name="Презентация" r:id="rId3" imgW="4570378" imgH="3427533" progId="PowerPoint.Show.8">
              <p:embed/>
            </p:oleObj>
          </a:graphicData>
        </a:graphic>
      </p:graphicFrame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rcRect b="729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95" t="8573" r="9175" b="46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5.jpg"/>
          <p:cNvPicPr>
            <a:picLocks noChangeAspect="1"/>
          </p:cNvPicPr>
          <p:nvPr/>
        </p:nvPicPr>
        <p:blipFill>
          <a:blip r:embed="rId2"/>
          <a:srcRect t="4166" r="8563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 001.jpg"/>
          <p:cNvPicPr>
            <a:picLocks noGrp="1" noChangeAspect="1"/>
          </p:cNvPicPr>
          <p:nvPr>
            <p:ph idx="1"/>
          </p:nvPr>
        </p:nvPicPr>
        <p:blipFill>
          <a:blip r:embed="rId2"/>
          <a:srcRect t="446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3384" y="3387535"/>
            <a:ext cx="2237232" cy="2048256"/>
          </a:xfrm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9293" t="5000" b="400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7273" t="8141" r="6363" b="403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0898"/>
          </a:xfrm>
        </p:spPr>
      </p:pic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</TotalTime>
  <Words>10</Words>
  <Application>Microsoft Office PowerPoint</Application>
  <PresentationFormat>Экран (4:3)</PresentationFormat>
  <Paragraphs>3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Городская</vt:lpstr>
      <vt:lpstr>Презентация Microsoft Office PowerPoint 97-2003</vt:lpstr>
      <vt:lpstr>Осторожно ,огонь 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FoM</cp:lastModifiedBy>
  <cp:revision>10</cp:revision>
  <dcterms:created xsi:type="dcterms:W3CDTF">2008-04-16T10:36:10Z</dcterms:created>
  <dcterms:modified xsi:type="dcterms:W3CDTF">2009-06-19T14:54:35Z</dcterms:modified>
</cp:coreProperties>
</file>