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4" r:id="rId4"/>
    <p:sldId id="274" r:id="rId5"/>
    <p:sldId id="272" r:id="rId6"/>
    <p:sldId id="271" r:id="rId7"/>
    <p:sldId id="262" r:id="rId8"/>
    <p:sldId id="269" r:id="rId9"/>
    <p:sldId id="263" r:id="rId10"/>
    <p:sldId id="275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B8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7" autoAdjust="0"/>
    <p:restoredTop sz="94660"/>
  </p:normalViewPr>
  <p:slideViewPr>
    <p:cSldViewPr>
      <p:cViewPr>
        <p:scale>
          <a:sx n="61" d="100"/>
          <a:sy n="61" d="100"/>
        </p:scale>
        <p:origin x="-1062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9E07-6A36-4D0D-96E1-F5126F0CF0D7}" type="datetimeFigureOut">
              <a:rPr lang="ru-RU" smtClean="0"/>
              <a:pPr/>
              <a:t>09.09.2012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B2F3-DD56-4E26-8CED-54E792A21B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9E07-6A36-4D0D-96E1-F5126F0CF0D7}" type="datetimeFigureOut">
              <a:rPr lang="ru-RU" smtClean="0"/>
              <a:pPr/>
              <a:t>09.09.2012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B2F3-DD56-4E26-8CED-54E792A21B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9E07-6A36-4D0D-96E1-F5126F0CF0D7}" type="datetimeFigureOut">
              <a:rPr lang="ru-RU" smtClean="0"/>
              <a:pPr/>
              <a:t>09.09.2012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B2F3-DD56-4E26-8CED-54E792A21B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9E07-6A36-4D0D-96E1-F5126F0CF0D7}" type="datetimeFigureOut">
              <a:rPr lang="ru-RU" smtClean="0"/>
              <a:pPr/>
              <a:t>09.09.2012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B2F3-DD56-4E26-8CED-54E792A21B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9E07-6A36-4D0D-96E1-F5126F0CF0D7}" type="datetimeFigureOut">
              <a:rPr lang="ru-RU" smtClean="0"/>
              <a:pPr/>
              <a:t>09.09.2012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B2F3-DD56-4E26-8CED-54E792A21B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9E07-6A36-4D0D-96E1-F5126F0CF0D7}" type="datetimeFigureOut">
              <a:rPr lang="ru-RU" smtClean="0"/>
              <a:pPr/>
              <a:t>09.09.2012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B2F3-DD56-4E26-8CED-54E792A21B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9E07-6A36-4D0D-96E1-F5126F0CF0D7}" type="datetimeFigureOut">
              <a:rPr lang="ru-RU" smtClean="0"/>
              <a:pPr/>
              <a:t>09.09.2012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B2F3-DD56-4E26-8CED-54E792A21B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9E07-6A36-4D0D-96E1-F5126F0CF0D7}" type="datetimeFigureOut">
              <a:rPr lang="ru-RU" smtClean="0"/>
              <a:pPr/>
              <a:t>09.09.2012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B2F3-DD56-4E26-8CED-54E792A21B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9E07-6A36-4D0D-96E1-F5126F0CF0D7}" type="datetimeFigureOut">
              <a:rPr lang="ru-RU" smtClean="0"/>
              <a:pPr/>
              <a:t>09.09.2012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B2F3-DD56-4E26-8CED-54E792A21B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9E07-6A36-4D0D-96E1-F5126F0CF0D7}" type="datetimeFigureOut">
              <a:rPr lang="ru-RU" smtClean="0"/>
              <a:pPr/>
              <a:t>09.09.2012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B2F3-DD56-4E26-8CED-54E792A21B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9E07-6A36-4D0D-96E1-F5126F0CF0D7}" type="datetimeFigureOut">
              <a:rPr lang="ru-RU" smtClean="0"/>
              <a:pPr/>
              <a:t>09.09.2012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AB2F3-DD56-4E26-8CED-54E792A21B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A9E07-6A36-4D0D-96E1-F5126F0CF0D7}" type="datetimeFigureOut">
              <a:rPr lang="ru-RU" smtClean="0"/>
              <a:pPr/>
              <a:t>09.09.2012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AB2F3-DD56-4E26-8CED-54E792A21B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0.png"/><Relationship Id="rId7" Type="http://schemas.openxmlformats.org/officeDocument/2006/relationships/image" Target="../media/image1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31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B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43042" y="2143116"/>
            <a:ext cx="5057798" cy="446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42910" y="857232"/>
            <a:ext cx="8072494" cy="2286016"/>
          </a:xfrm>
          <a:prstGeom prst="rect">
            <a:avLst/>
          </a:prstGeom>
          <a:noFill/>
        </p:spPr>
        <p:txBody>
          <a:bodyPr wrap="square" rtlCol="0">
            <a:prstTxWarp prst="textDeflateBottom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Весело играем, посуду изучаем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"/>
          <p:cNvGrpSpPr/>
          <p:nvPr/>
        </p:nvGrpSpPr>
        <p:grpSpPr>
          <a:xfrm>
            <a:off x="-428660" y="0"/>
            <a:ext cx="1285884" cy="6858000"/>
            <a:chOff x="-285784" y="0"/>
            <a:chExt cx="1905000" cy="6858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2054" b="20982"/>
            <a:stretch>
              <a:fillRect/>
            </a:stretch>
          </p:blipFill>
          <p:spPr bwMode="auto">
            <a:xfrm>
              <a:off x="-285784" y="328610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2054" b="20982"/>
            <a:stretch>
              <a:fillRect/>
            </a:stretch>
          </p:blipFill>
          <p:spPr bwMode="auto">
            <a:xfrm>
              <a:off x="-285784" y="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Волна 9"/>
          <p:cNvSpPr/>
          <p:nvPr/>
        </p:nvSpPr>
        <p:spPr>
          <a:xfrm>
            <a:off x="2643174" y="3929066"/>
            <a:ext cx="6072230" cy="2714620"/>
          </a:xfrm>
          <a:prstGeom prst="wave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214290"/>
            <a:ext cx="4071958" cy="542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928926" y="4572008"/>
            <a:ext cx="5500726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 !</a:t>
            </a:r>
            <a:endParaRPr lang="ru-RU" sz="8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Презентацию подготовила:</a:t>
            </a:r>
            <a:b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Учитель-логопед МДОБУ № 43, </a:t>
            </a:r>
            <a:r>
              <a:rPr lang="en-US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города Новокубанска,</a:t>
            </a:r>
            <a:b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Краснодарского края. </a:t>
            </a:r>
            <a:b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Ковалева Елена Юрьевна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Картинки </a:t>
            </a: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из книги: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-428660" y="0"/>
            <a:ext cx="1285884" cy="6858000"/>
            <a:chOff x="-285784" y="0"/>
            <a:chExt cx="1905000" cy="685800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2054" b="20982"/>
            <a:stretch>
              <a:fillRect/>
            </a:stretch>
          </p:blipFill>
          <p:spPr bwMode="auto">
            <a:xfrm>
              <a:off x="-285784" y="328610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2054" b="20982"/>
            <a:stretch>
              <a:fillRect/>
            </a:stretch>
          </p:blipFill>
          <p:spPr bwMode="auto">
            <a:xfrm>
              <a:off x="-285784" y="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TextBox 9"/>
          <p:cNvSpPr txBox="1"/>
          <p:nvPr/>
        </p:nvSpPr>
        <p:spPr>
          <a:xfrm>
            <a:off x="1714480" y="4500570"/>
            <a:ext cx="67866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Борисенко  М Г  Лукина Н А  Грамматика в картинках. ПОСУДА  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58334"/>
          <a:stretch>
            <a:fillRect/>
          </a:stretch>
        </p:blipFill>
        <p:spPr bwMode="auto">
          <a:xfrm>
            <a:off x="1000100" y="4071942"/>
            <a:ext cx="2714644" cy="71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58334"/>
          <a:stretch>
            <a:fillRect/>
          </a:stretch>
        </p:blipFill>
        <p:spPr bwMode="auto">
          <a:xfrm>
            <a:off x="1857356" y="5643578"/>
            <a:ext cx="2714644" cy="71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58334"/>
          <a:stretch>
            <a:fillRect/>
          </a:stretch>
        </p:blipFill>
        <p:spPr bwMode="auto">
          <a:xfrm>
            <a:off x="4143372" y="4429132"/>
            <a:ext cx="2714644" cy="71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t="58334"/>
          <a:stretch>
            <a:fillRect/>
          </a:stretch>
        </p:blipFill>
        <p:spPr bwMode="auto">
          <a:xfrm>
            <a:off x="5572132" y="5715016"/>
            <a:ext cx="2714644" cy="71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58334"/>
          <a:stretch>
            <a:fillRect/>
          </a:stretch>
        </p:blipFill>
        <p:spPr bwMode="auto">
          <a:xfrm>
            <a:off x="6786578" y="4071942"/>
            <a:ext cx="2714644" cy="71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8" name="Группа 17"/>
          <p:cNvGrpSpPr/>
          <p:nvPr/>
        </p:nvGrpSpPr>
        <p:grpSpPr>
          <a:xfrm>
            <a:off x="-214346" y="0"/>
            <a:ext cx="1285884" cy="6858000"/>
            <a:chOff x="-285784" y="0"/>
            <a:chExt cx="1905000" cy="685800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12054" b="20982"/>
            <a:stretch>
              <a:fillRect/>
            </a:stretch>
          </p:blipFill>
          <p:spPr bwMode="auto">
            <a:xfrm>
              <a:off x="-285784" y="328610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12054" b="20982"/>
            <a:stretch>
              <a:fillRect/>
            </a:stretch>
          </p:blipFill>
          <p:spPr bwMode="auto">
            <a:xfrm>
              <a:off x="-285784" y="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2" name="Группа 21"/>
          <p:cNvGrpSpPr/>
          <p:nvPr/>
        </p:nvGrpSpPr>
        <p:grpSpPr>
          <a:xfrm>
            <a:off x="1571604" y="928670"/>
            <a:ext cx="1966232" cy="1214446"/>
            <a:chOff x="1571604" y="928670"/>
            <a:chExt cx="1966232" cy="1214446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1" b="41666"/>
            <a:stretch>
              <a:fillRect/>
            </a:stretch>
          </p:blipFill>
          <p:spPr bwMode="auto">
            <a:xfrm>
              <a:off x="1571604" y="928670"/>
              <a:ext cx="196623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1" b="41666"/>
            <a:stretch>
              <a:fillRect/>
            </a:stretch>
          </p:blipFill>
          <p:spPr bwMode="auto">
            <a:xfrm>
              <a:off x="1571604" y="928670"/>
              <a:ext cx="196623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4" name="Группа 23"/>
          <p:cNvGrpSpPr/>
          <p:nvPr/>
        </p:nvGrpSpPr>
        <p:grpSpPr>
          <a:xfrm>
            <a:off x="4143372" y="928670"/>
            <a:ext cx="1966232" cy="1214446"/>
            <a:chOff x="4143372" y="928670"/>
            <a:chExt cx="1966232" cy="1214446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t="1" b="41666"/>
            <a:stretch>
              <a:fillRect/>
            </a:stretch>
          </p:blipFill>
          <p:spPr bwMode="auto">
            <a:xfrm>
              <a:off x="4143372" y="928670"/>
              <a:ext cx="196623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t="1" b="41666"/>
            <a:stretch>
              <a:fillRect/>
            </a:stretch>
          </p:blipFill>
          <p:spPr bwMode="auto">
            <a:xfrm>
              <a:off x="4143372" y="928670"/>
              <a:ext cx="196623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6" name="Группа 25"/>
          <p:cNvGrpSpPr/>
          <p:nvPr/>
        </p:nvGrpSpPr>
        <p:grpSpPr>
          <a:xfrm>
            <a:off x="7177768" y="1500174"/>
            <a:ext cx="1966232" cy="1214446"/>
            <a:chOff x="7177768" y="1500174"/>
            <a:chExt cx="1966232" cy="1214446"/>
          </a:xfrm>
        </p:grpSpPr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t="1" b="41666"/>
            <a:stretch>
              <a:fillRect/>
            </a:stretch>
          </p:blipFill>
          <p:spPr bwMode="auto">
            <a:xfrm>
              <a:off x="7177768" y="1500174"/>
              <a:ext cx="196623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t="1" b="41666"/>
            <a:stretch>
              <a:fillRect/>
            </a:stretch>
          </p:blipFill>
          <p:spPr bwMode="auto">
            <a:xfrm>
              <a:off x="7177768" y="1500174"/>
              <a:ext cx="196623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8" name="Группа 27"/>
          <p:cNvGrpSpPr/>
          <p:nvPr/>
        </p:nvGrpSpPr>
        <p:grpSpPr>
          <a:xfrm>
            <a:off x="5214942" y="2643182"/>
            <a:ext cx="1966232" cy="1214446"/>
            <a:chOff x="5214942" y="2643182"/>
            <a:chExt cx="1966232" cy="1214446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1" b="41666"/>
            <a:stretch>
              <a:fillRect/>
            </a:stretch>
          </p:blipFill>
          <p:spPr bwMode="auto">
            <a:xfrm>
              <a:off x="5214942" y="2643182"/>
              <a:ext cx="196623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t="1" b="41666"/>
            <a:stretch>
              <a:fillRect/>
            </a:stretch>
          </p:blipFill>
          <p:spPr bwMode="auto">
            <a:xfrm>
              <a:off x="5214942" y="2643182"/>
              <a:ext cx="196623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0" name="Группа 29"/>
          <p:cNvGrpSpPr/>
          <p:nvPr/>
        </p:nvGrpSpPr>
        <p:grpSpPr>
          <a:xfrm>
            <a:off x="2714612" y="2571744"/>
            <a:ext cx="1966232" cy="1214446"/>
            <a:chOff x="2714612" y="2571744"/>
            <a:chExt cx="1966232" cy="1214446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t="1" b="41666"/>
            <a:stretch>
              <a:fillRect/>
            </a:stretch>
          </p:blipFill>
          <p:spPr bwMode="auto">
            <a:xfrm>
              <a:off x="2714612" y="2571744"/>
              <a:ext cx="196623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t="1" b="41666"/>
            <a:stretch>
              <a:fillRect/>
            </a:stretch>
          </p:blipFill>
          <p:spPr bwMode="auto">
            <a:xfrm>
              <a:off x="2714612" y="2571744"/>
              <a:ext cx="196623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1" name="TextBox 30"/>
          <p:cNvSpPr txBox="1"/>
          <p:nvPr/>
        </p:nvSpPr>
        <p:spPr>
          <a:xfrm>
            <a:off x="1428728" y="214290"/>
            <a:ext cx="742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Подбери чашки к блюдцам. Кликни на чашку, чтобы проверить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7734E-6 L 0.3151 0.380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" y="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7734E-6 L -0.21024 0.559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2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76688E-6 L -0.14028 0.486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77521E-6 L 0.4816 0.0890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" y="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25532E-6 L -0.42188 0.0786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" y="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928802"/>
            <a:ext cx="2924183" cy="2101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143116"/>
            <a:ext cx="21431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4" cstate="print"/>
          <a:srcRect l="51584" t="8267" r="3711" b="65095"/>
          <a:stretch>
            <a:fillRect/>
          </a:stretch>
        </p:blipFill>
        <p:spPr bwMode="auto">
          <a:xfrm>
            <a:off x="6357950" y="2000240"/>
            <a:ext cx="2428924" cy="1806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Группа 9"/>
          <p:cNvGrpSpPr/>
          <p:nvPr/>
        </p:nvGrpSpPr>
        <p:grpSpPr>
          <a:xfrm>
            <a:off x="-428660" y="0"/>
            <a:ext cx="1285884" cy="6858000"/>
            <a:chOff x="-285784" y="0"/>
            <a:chExt cx="1905000" cy="68580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t="12054" b="20982"/>
            <a:stretch>
              <a:fillRect/>
            </a:stretch>
          </p:blipFill>
          <p:spPr bwMode="auto">
            <a:xfrm>
              <a:off x="-285784" y="328610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t="12054" b="20982"/>
            <a:stretch>
              <a:fillRect/>
            </a:stretch>
          </p:blipFill>
          <p:spPr bwMode="auto">
            <a:xfrm>
              <a:off x="-285784" y="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" name="TextBox 14"/>
          <p:cNvSpPr txBox="1"/>
          <p:nvPr/>
        </p:nvSpPr>
        <p:spPr>
          <a:xfrm>
            <a:off x="1500166" y="357166"/>
            <a:ext cx="707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3786182" y="1928802"/>
            <a:ext cx="2000264" cy="1187657"/>
            <a:chOff x="5786446" y="214290"/>
            <a:chExt cx="2000264" cy="1187657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243" t="70730" r="30076" b="11817"/>
            <a:stretch>
              <a:fillRect/>
            </a:stretch>
          </p:blipFill>
          <p:spPr bwMode="auto">
            <a:xfrm>
              <a:off x="5786446" y="214290"/>
              <a:ext cx="2000264" cy="1187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243" t="70730" r="30076" b="11817"/>
            <a:stretch>
              <a:fillRect/>
            </a:stretch>
          </p:blipFill>
          <p:spPr bwMode="auto">
            <a:xfrm>
              <a:off x="5786446" y="214290"/>
              <a:ext cx="2000264" cy="1187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0" name="Группа 19"/>
          <p:cNvGrpSpPr/>
          <p:nvPr/>
        </p:nvGrpSpPr>
        <p:grpSpPr>
          <a:xfrm>
            <a:off x="6500826" y="2357430"/>
            <a:ext cx="714380" cy="1357322"/>
            <a:chOff x="5572132" y="3429000"/>
            <a:chExt cx="714380" cy="1357322"/>
          </a:xfrm>
        </p:grpSpPr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778" t="70730" r="19759" b="11817"/>
            <a:stretch>
              <a:fillRect/>
            </a:stretch>
          </p:blipFill>
          <p:spPr bwMode="auto">
            <a:xfrm>
              <a:off x="5572132" y="3429000"/>
              <a:ext cx="714380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8778" t="70730" r="19759" b="11817"/>
            <a:stretch>
              <a:fillRect/>
            </a:stretch>
          </p:blipFill>
          <p:spPr bwMode="auto">
            <a:xfrm>
              <a:off x="5572132" y="3429000"/>
              <a:ext cx="714380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2" name="Группа 21"/>
          <p:cNvGrpSpPr/>
          <p:nvPr/>
        </p:nvGrpSpPr>
        <p:grpSpPr>
          <a:xfrm>
            <a:off x="2357422" y="2571744"/>
            <a:ext cx="894826" cy="1214446"/>
            <a:chOff x="2928926" y="3429000"/>
            <a:chExt cx="894826" cy="1214446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241" t="70730" r="3711" b="11817"/>
            <a:stretch>
              <a:fillRect/>
            </a:stretch>
          </p:blipFill>
          <p:spPr bwMode="auto">
            <a:xfrm>
              <a:off x="2928926" y="3429000"/>
              <a:ext cx="894826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0241" t="70730" r="3711" b="11817"/>
            <a:stretch>
              <a:fillRect/>
            </a:stretch>
          </p:blipFill>
          <p:spPr bwMode="auto">
            <a:xfrm>
              <a:off x="2928926" y="3429000"/>
              <a:ext cx="894826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TextBox 25"/>
          <p:cNvSpPr txBox="1"/>
          <p:nvPr/>
        </p:nvSpPr>
        <p:spPr>
          <a:xfrm>
            <a:off x="1000100" y="285728"/>
            <a:ext cx="7715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Что без чего? Кликни на картинку, чтобы проверить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00298" y="714356"/>
            <a:ext cx="1905000" cy="1238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Группа 6"/>
          <p:cNvGrpSpPr/>
          <p:nvPr/>
        </p:nvGrpSpPr>
        <p:grpSpPr>
          <a:xfrm>
            <a:off x="2143108" y="4357694"/>
            <a:ext cx="1714512" cy="1703815"/>
            <a:chOff x="7072330" y="4357694"/>
            <a:chExt cx="1714512" cy="170381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72330" y="4357694"/>
              <a:ext cx="1285884" cy="1560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0958" y="4500570"/>
              <a:ext cx="1285884" cy="1560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3286124"/>
            <a:ext cx="1619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39706"/>
          <a:stretch>
            <a:fillRect/>
          </a:stretch>
        </p:blipFill>
        <p:spPr bwMode="auto">
          <a:xfrm>
            <a:off x="5214942" y="642918"/>
            <a:ext cx="122039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81" r="15532"/>
          <a:stretch>
            <a:fillRect/>
          </a:stretch>
        </p:blipFill>
        <p:spPr bwMode="auto">
          <a:xfrm rot="18376446">
            <a:off x="7235393" y="414024"/>
            <a:ext cx="118669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4429132"/>
            <a:ext cx="2667012" cy="26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>
            <a:lum bright="3000"/>
          </a:blip>
          <a:stretch>
            <a:fillRect/>
          </a:stretch>
        </p:blipFill>
        <p:spPr bwMode="auto">
          <a:xfrm>
            <a:off x="4000496" y="2714620"/>
            <a:ext cx="2928958" cy="1903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2500306"/>
            <a:ext cx="19050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5" name="Группа 14"/>
          <p:cNvGrpSpPr/>
          <p:nvPr/>
        </p:nvGrpSpPr>
        <p:grpSpPr>
          <a:xfrm>
            <a:off x="0" y="0"/>
            <a:ext cx="1285884" cy="6858000"/>
            <a:chOff x="-285784" y="0"/>
            <a:chExt cx="1905000" cy="685800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t="12054" b="20982"/>
            <a:stretch>
              <a:fillRect/>
            </a:stretch>
          </p:blipFill>
          <p:spPr bwMode="auto">
            <a:xfrm>
              <a:off x="-285784" y="328610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 t="12054" b="20982"/>
            <a:stretch>
              <a:fillRect/>
            </a:stretch>
          </p:blipFill>
          <p:spPr bwMode="auto">
            <a:xfrm>
              <a:off x="-285784" y="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8" name="Овал 17"/>
          <p:cNvSpPr/>
          <p:nvPr/>
        </p:nvSpPr>
        <p:spPr>
          <a:xfrm>
            <a:off x="4643438" y="6000768"/>
            <a:ext cx="714380" cy="71438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643042" y="0"/>
            <a:ext cx="707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Раздели стеклянную и металлическую посуду. Кликни на желтый кружок, чтобы проверить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2127 L -0.10382 -0.563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" y="-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56984E-6 L -0.1375 0.221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26735E-6 L -0.38889 0.375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" y="1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942E-6 L -0.66094 0.283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" y="1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025E-7 L 0.57864 -0.07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" y="-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32 0.00972 L 0.27587 0.065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" y="2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62535E-7 L 0.20885 0.04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5984" y="1142984"/>
            <a:ext cx="2667012" cy="266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00232" y="3643314"/>
            <a:ext cx="2500330" cy="2259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Группа 7"/>
          <p:cNvGrpSpPr/>
          <p:nvPr/>
        </p:nvGrpSpPr>
        <p:grpSpPr>
          <a:xfrm>
            <a:off x="-428660" y="0"/>
            <a:ext cx="1285884" cy="6858000"/>
            <a:chOff x="-285784" y="0"/>
            <a:chExt cx="1905000" cy="685800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12054" b="20982"/>
            <a:stretch>
              <a:fillRect/>
            </a:stretch>
          </p:blipFill>
          <p:spPr bwMode="auto">
            <a:xfrm>
              <a:off x="-285784" y="328610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12054" b="20982"/>
            <a:stretch>
              <a:fillRect/>
            </a:stretch>
          </p:blipFill>
          <p:spPr bwMode="auto">
            <a:xfrm>
              <a:off x="-285784" y="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TextBox 10"/>
          <p:cNvSpPr txBox="1"/>
          <p:nvPr/>
        </p:nvSpPr>
        <p:spPr>
          <a:xfrm>
            <a:off x="1857356" y="357166"/>
            <a:ext cx="6000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Что лишнее? Кликни на картинку, чтобы проверить</a:t>
            </a:r>
            <a:endParaRPr lang="ru-RU" sz="2000" b="1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5715008" y="1428736"/>
            <a:ext cx="1905000" cy="1728793"/>
            <a:chOff x="5715008" y="1428736"/>
            <a:chExt cx="1905000" cy="1728793"/>
          </a:xfrm>
        </p:grpSpPr>
        <p:pic>
          <p:nvPicPr>
            <p:cNvPr id="2" name="Picture 2" descr="C:\Documents and Settings\Лена\Рабочий стол\Картинки\Новая папка (3-3)\954ee74c1e17t.jpg"/>
            <p:cNvPicPr>
              <a:picLocks noChangeAspect="1" noChangeArrowheads="1"/>
            </p:cNvPicPr>
            <p:nvPr/>
          </p:nvPicPr>
          <p:blipFill>
            <a:blip r:embed="rId5" cstate="print"/>
            <a:srcRect b="8333"/>
            <a:stretch>
              <a:fillRect/>
            </a:stretch>
          </p:blipFill>
          <p:spPr bwMode="auto">
            <a:xfrm>
              <a:off x="5715008" y="1428736"/>
              <a:ext cx="1905000" cy="1728793"/>
            </a:xfrm>
            <a:prstGeom prst="rect">
              <a:avLst/>
            </a:prstGeom>
            <a:noFill/>
          </p:spPr>
        </p:pic>
        <p:pic>
          <p:nvPicPr>
            <p:cNvPr id="12" name="Picture 2" descr="C:\Documents and Settings\Лена\Рабочий стол\Картинки\Новая папка (3-3)\954ee74c1e17t.jpg"/>
            <p:cNvPicPr>
              <a:picLocks noChangeAspect="1" noChangeArrowheads="1"/>
            </p:cNvPicPr>
            <p:nvPr/>
          </p:nvPicPr>
          <p:blipFill>
            <a:blip r:embed="rId5" cstate="print"/>
            <a:srcRect b="8333"/>
            <a:stretch>
              <a:fillRect/>
            </a:stretch>
          </p:blipFill>
          <p:spPr bwMode="auto">
            <a:xfrm>
              <a:off x="5715008" y="1428736"/>
              <a:ext cx="1905000" cy="1728793"/>
            </a:xfrm>
            <a:prstGeom prst="rect">
              <a:avLst/>
            </a:prstGeom>
            <a:noFill/>
          </p:spPr>
        </p:pic>
      </p:grpSp>
      <p:grpSp>
        <p:nvGrpSpPr>
          <p:cNvPr id="15" name="Группа 14"/>
          <p:cNvGrpSpPr/>
          <p:nvPr/>
        </p:nvGrpSpPr>
        <p:grpSpPr>
          <a:xfrm>
            <a:off x="5857884" y="3786190"/>
            <a:ext cx="2143140" cy="2269207"/>
            <a:chOff x="5857884" y="3786190"/>
            <a:chExt cx="2143140" cy="226920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57884" y="3786190"/>
              <a:ext cx="2143140" cy="2269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57884" y="3786190"/>
              <a:ext cx="2143140" cy="2269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" dur="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0" dur="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539" t="7330" r="5227" b="14782"/>
          <a:stretch>
            <a:fillRect/>
          </a:stretch>
        </p:blipFill>
        <p:spPr bwMode="auto">
          <a:xfrm>
            <a:off x="1142976" y="1071546"/>
            <a:ext cx="3751735" cy="4429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643042" y="285728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Что поставит Лера в шкаф?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286644" y="214290"/>
            <a:ext cx="1162052" cy="873094"/>
            <a:chOff x="7786710" y="285728"/>
            <a:chExt cx="1162052" cy="873094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86710" y="571480"/>
              <a:ext cx="1162052" cy="587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86710" y="428604"/>
              <a:ext cx="1162052" cy="587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786710" y="285728"/>
              <a:ext cx="1162052" cy="587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4" name="Группа 13"/>
          <p:cNvGrpSpPr/>
          <p:nvPr/>
        </p:nvGrpSpPr>
        <p:grpSpPr>
          <a:xfrm>
            <a:off x="7143768" y="1285860"/>
            <a:ext cx="1785950" cy="714380"/>
            <a:chOff x="6500826" y="1214422"/>
            <a:chExt cx="2643174" cy="1214446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071" t="8102" r="61744" b="76591"/>
            <a:stretch>
              <a:fillRect/>
            </a:stretch>
          </p:blipFill>
          <p:spPr bwMode="auto">
            <a:xfrm>
              <a:off x="7715240" y="1214422"/>
              <a:ext cx="1428760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071" t="8102" r="61744" b="76591"/>
            <a:stretch>
              <a:fillRect/>
            </a:stretch>
          </p:blipFill>
          <p:spPr bwMode="auto">
            <a:xfrm>
              <a:off x="6500826" y="1214422"/>
              <a:ext cx="1428760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71" t="41417" r="57107" b="41474"/>
          <a:stretch>
            <a:fillRect/>
          </a:stretch>
        </p:blipFill>
        <p:spPr bwMode="auto">
          <a:xfrm>
            <a:off x="7429520" y="2000240"/>
            <a:ext cx="1353562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0" name="Группа 19"/>
          <p:cNvGrpSpPr/>
          <p:nvPr/>
        </p:nvGrpSpPr>
        <p:grpSpPr>
          <a:xfrm>
            <a:off x="7286644" y="3000372"/>
            <a:ext cx="1547823" cy="857256"/>
            <a:chOff x="6215074" y="3786190"/>
            <a:chExt cx="1547823" cy="857256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600" t="42317" r="22330" b="41474"/>
            <a:stretch>
              <a:fillRect/>
            </a:stretch>
          </p:blipFill>
          <p:spPr bwMode="auto">
            <a:xfrm>
              <a:off x="6215074" y="3786190"/>
              <a:ext cx="619129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600" t="42317" r="22330" b="41474"/>
            <a:stretch>
              <a:fillRect/>
            </a:stretch>
          </p:blipFill>
          <p:spPr bwMode="auto">
            <a:xfrm>
              <a:off x="6500826" y="3786190"/>
              <a:ext cx="619129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600" t="42317" r="22330" b="41474"/>
            <a:stretch>
              <a:fillRect/>
            </a:stretch>
          </p:blipFill>
          <p:spPr bwMode="auto">
            <a:xfrm>
              <a:off x="7143768" y="3786190"/>
              <a:ext cx="619129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600" t="42317" r="22330" b="41474"/>
            <a:stretch>
              <a:fillRect/>
            </a:stretch>
          </p:blipFill>
          <p:spPr bwMode="auto">
            <a:xfrm>
              <a:off x="6786578" y="3786190"/>
              <a:ext cx="619129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3" name="Группа 22"/>
          <p:cNvGrpSpPr/>
          <p:nvPr/>
        </p:nvGrpSpPr>
        <p:grpSpPr>
          <a:xfrm>
            <a:off x="7215206" y="4214818"/>
            <a:ext cx="1428760" cy="1346625"/>
            <a:chOff x="7000892" y="4357694"/>
            <a:chExt cx="1785950" cy="170381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00892" y="4357694"/>
              <a:ext cx="1285884" cy="1560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00958" y="4500570"/>
              <a:ext cx="1285884" cy="1560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8" name="Группа 27"/>
          <p:cNvGrpSpPr/>
          <p:nvPr/>
        </p:nvGrpSpPr>
        <p:grpSpPr>
          <a:xfrm>
            <a:off x="7429520" y="5786454"/>
            <a:ext cx="1214446" cy="785818"/>
            <a:chOff x="5286380" y="1071546"/>
            <a:chExt cx="1785950" cy="1143008"/>
          </a:xfrm>
        </p:grpSpPr>
        <p:pic>
          <p:nvPicPr>
            <p:cNvPr id="27" name="Picture 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882" t="78299" r="7353" b="7996"/>
            <a:stretch>
              <a:fillRect/>
            </a:stretch>
          </p:blipFill>
          <p:spPr bwMode="auto">
            <a:xfrm>
              <a:off x="5286380" y="1357298"/>
              <a:ext cx="1785950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882" t="78299" r="7353" b="7996"/>
            <a:stretch>
              <a:fillRect/>
            </a:stretch>
          </p:blipFill>
          <p:spPr bwMode="auto">
            <a:xfrm>
              <a:off x="5286380" y="1214422"/>
              <a:ext cx="1785950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5882" t="78299" r="7353" b="7996"/>
            <a:stretch>
              <a:fillRect/>
            </a:stretch>
          </p:blipFill>
          <p:spPr bwMode="auto">
            <a:xfrm>
              <a:off x="5286380" y="1071546"/>
              <a:ext cx="1785950" cy="857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9" name="Группа 28"/>
          <p:cNvGrpSpPr/>
          <p:nvPr/>
        </p:nvGrpSpPr>
        <p:grpSpPr>
          <a:xfrm>
            <a:off x="-428660" y="0"/>
            <a:ext cx="1285884" cy="6858000"/>
            <a:chOff x="-285784" y="0"/>
            <a:chExt cx="1905000" cy="685800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t="12054" b="20982"/>
            <a:stretch>
              <a:fillRect/>
            </a:stretch>
          </p:blipFill>
          <p:spPr bwMode="auto">
            <a:xfrm>
              <a:off x="-285784" y="328610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t="12054" b="20982"/>
            <a:stretch>
              <a:fillRect/>
            </a:stretch>
          </p:blipFill>
          <p:spPr bwMode="auto">
            <a:xfrm>
              <a:off x="-285784" y="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88529E-7 L -0.5967 0.184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" y="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70213E-6 L -0.57569 0.1658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5005E-6 L -0.66215 -0.0901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" y="-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3469E-6 L -0.63333 -0.0943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" y="-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15541E-6 L -0.62709 -0.243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" y="-1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0694E-6 L -0.5599 -0.43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4" t="8923" b="24652"/>
          <a:stretch>
            <a:fillRect/>
          </a:stretch>
        </p:blipFill>
        <p:spPr bwMode="auto">
          <a:xfrm>
            <a:off x="1571604" y="1214422"/>
            <a:ext cx="484539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1446" t="14697" r="63416" b="72566"/>
          <a:stretch>
            <a:fillRect/>
          </a:stretch>
        </p:blipFill>
        <p:spPr bwMode="auto">
          <a:xfrm>
            <a:off x="7858148" y="285728"/>
            <a:ext cx="659450" cy="714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55507" t="14697" r="21787" b="73545"/>
          <a:stretch>
            <a:fillRect/>
          </a:stretch>
        </p:blipFill>
        <p:spPr bwMode="auto">
          <a:xfrm flipH="1">
            <a:off x="7715272" y="928670"/>
            <a:ext cx="85725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814" t="28415" r="9173" b="57867"/>
          <a:stretch>
            <a:fillRect/>
          </a:stretch>
        </p:blipFill>
        <p:spPr bwMode="auto">
          <a:xfrm>
            <a:off x="7643834" y="1714488"/>
            <a:ext cx="1214510" cy="73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06" t="53172" r="52941" b="28554"/>
          <a:stretch>
            <a:fillRect/>
          </a:stretch>
        </p:blipFill>
        <p:spPr bwMode="auto">
          <a:xfrm>
            <a:off x="7786710" y="3286124"/>
            <a:ext cx="1080498" cy="78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882" t="7491" r="7353" b="69668"/>
          <a:stretch>
            <a:fillRect/>
          </a:stretch>
        </p:blipFill>
        <p:spPr bwMode="auto">
          <a:xfrm>
            <a:off x="7715272" y="3929066"/>
            <a:ext cx="1196586" cy="957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71" t="24309" r="61744" b="59483"/>
          <a:stretch>
            <a:fillRect/>
          </a:stretch>
        </p:blipFill>
        <p:spPr bwMode="auto">
          <a:xfrm>
            <a:off x="7643834" y="4929198"/>
            <a:ext cx="1214414" cy="109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822" t="23682" r="39350" b="65424"/>
          <a:stretch>
            <a:fillRect/>
          </a:stretch>
        </p:blipFill>
        <p:spPr bwMode="auto">
          <a:xfrm>
            <a:off x="7929586" y="6072206"/>
            <a:ext cx="857256" cy="57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Группа 15"/>
          <p:cNvGrpSpPr/>
          <p:nvPr/>
        </p:nvGrpSpPr>
        <p:grpSpPr>
          <a:xfrm>
            <a:off x="-428660" y="0"/>
            <a:ext cx="1285884" cy="6858000"/>
            <a:chOff x="-285784" y="0"/>
            <a:chExt cx="1905000" cy="685800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t="12054" b="20982"/>
            <a:stretch>
              <a:fillRect/>
            </a:stretch>
          </p:blipFill>
          <p:spPr bwMode="auto">
            <a:xfrm>
              <a:off x="-285784" y="328610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t="12054" b="20982"/>
            <a:stretch>
              <a:fillRect/>
            </a:stretch>
          </p:blipFill>
          <p:spPr bwMode="auto">
            <a:xfrm>
              <a:off x="-285784" y="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1" name="TextBox 20"/>
          <p:cNvSpPr txBox="1"/>
          <p:nvPr/>
        </p:nvSpPr>
        <p:spPr>
          <a:xfrm>
            <a:off x="1357290" y="214290"/>
            <a:ext cx="60722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Чего нет на столе?</a:t>
            </a:r>
            <a:endParaRPr lang="ru-RU" sz="2400" b="1" dirty="0"/>
          </a:p>
        </p:txBody>
      </p:sp>
      <p:grpSp>
        <p:nvGrpSpPr>
          <p:cNvPr id="27" name="Группа 26"/>
          <p:cNvGrpSpPr/>
          <p:nvPr/>
        </p:nvGrpSpPr>
        <p:grpSpPr>
          <a:xfrm>
            <a:off x="7715272" y="285728"/>
            <a:ext cx="857256" cy="642942"/>
            <a:chOff x="6429388" y="500042"/>
            <a:chExt cx="857256" cy="642942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 rot="10800000" flipV="1">
              <a:off x="6500826" y="500042"/>
              <a:ext cx="785818" cy="6429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/>
            <p:nvPr/>
          </p:nvCxnSpPr>
          <p:spPr>
            <a:xfrm>
              <a:off x="6429388" y="500042"/>
              <a:ext cx="857256" cy="6429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/>
          <p:cNvGrpSpPr/>
          <p:nvPr/>
        </p:nvGrpSpPr>
        <p:grpSpPr>
          <a:xfrm>
            <a:off x="7715272" y="2428868"/>
            <a:ext cx="1254665" cy="857278"/>
            <a:chOff x="10032539" y="1357298"/>
            <a:chExt cx="1580572" cy="171453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139" t="28414" r="58370" b="57869"/>
            <a:stretch>
              <a:fillRect/>
            </a:stretch>
          </p:blipFill>
          <p:spPr bwMode="auto">
            <a:xfrm>
              <a:off x="10032539" y="1357298"/>
              <a:ext cx="1540385" cy="1714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139" t="28414" r="58370" b="57869"/>
            <a:stretch>
              <a:fillRect/>
            </a:stretch>
          </p:blipFill>
          <p:spPr bwMode="auto">
            <a:xfrm>
              <a:off x="10072726" y="1357298"/>
              <a:ext cx="1540385" cy="1714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8" name="Группа 27"/>
          <p:cNvGrpSpPr/>
          <p:nvPr/>
        </p:nvGrpSpPr>
        <p:grpSpPr>
          <a:xfrm>
            <a:off x="7929586" y="2500306"/>
            <a:ext cx="857256" cy="642942"/>
            <a:chOff x="6429388" y="500042"/>
            <a:chExt cx="857256" cy="642942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 rot="10800000" flipV="1">
              <a:off x="6500826" y="500042"/>
              <a:ext cx="785818" cy="6429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6429388" y="500042"/>
              <a:ext cx="857256" cy="6429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 l="20830" t="7250" r="3785" b="29914"/>
          <a:stretch>
            <a:fillRect/>
          </a:stretch>
        </p:blipFill>
        <p:spPr bwMode="auto">
          <a:xfrm>
            <a:off x="1428728" y="1071546"/>
            <a:ext cx="542928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749" t="77337" r="56356" b="12996"/>
          <a:stretch>
            <a:fillRect/>
          </a:stretch>
        </p:blipFill>
        <p:spPr bwMode="auto">
          <a:xfrm>
            <a:off x="7715272" y="1571612"/>
            <a:ext cx="92869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62" t="77337" r="68259" b="12996"/>
          <a:stretch>
            <a:fillRect/>
          </a:stretch>
        </p:blipFill>
        <p:spPr bwMode="auto">
          <a:xfrm>
            <a:off x="7572396" y="642918"/>
            <a:ext cx="107157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345" t="72502" r="5768" b="12996"/>
          <a:stretch>
            <a:fillRect/>
          </a:stretch>
        </p:blipFill>
        <p:spPr bwMode="auto">
          <a:xfrm>
            <a:off x="7858148" y="5357826"/>
            <a:ext cx="100013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636" t="75725" r="40485" b="12996"/>
          <a:stretch>
            <a:fillRect/>
          </a:stretch>
        </p:blipFill>
        <p:spPr bwMode="auto">
          <a:xfrm>
            <a:off x="7715272" y="2428868"/>
            <a:ext cx="107157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523" t="73308" r="28582" b="12996"/>
          <a:stretch>
            <a:fillRect/>
          </a:stretch>
        </p:blipFill>
        <p:spPr bwMode="auto">
          <a:xfrm>
            <a:off x="7715272" y="3286124"/>
            <a:ext cx="92869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434" t="73308" r="19655" b="12996"/>
          <a:stretch>
            <a:fillRect/>
          </a:stretch>
        </p:blipFill>
        <p:spPr bwMode="auto">
          <a:xfrm>
            <a:off x="7786710" y="4357694"/>
            <a:ext cx="78581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Группа 12"/>
          <p:cNvGrpSpPr/>
          <p:nvPr/>
        </p:nvGrpSpPr>
        <p:grpSpPr>
          <a:xfrm>
            <a:off x="-428660" y="0"/>
            <a:ext cx="1285884" cy="6858000"/>
            <a:chOff x="-285784" y="0"/>
            <a:chExt cx="1905000" cy="685800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12054" b="20982"/>
            <a:stretch>
              <a:fillRect/>
            </a:stretch>
          </p:blipFill>
          <p:spPr bwMode="auto">
            <a:xfrm>
              <a:off x="-285784" y="328610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12054" b="20982"/>
            <a:stretch>
              <a:fillRect/>
            </a:stretch>
          </p:blipFill>
          <p:spPr bwMode="auto">
            <a:xfrm>
              <a:off x="-285784" y="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6" name="TextBox 15"/>
          <p:cNvSpPr txBox="1"/>
          <p:nvPr/>
        </p:nvSpPr>
        <p:spPr>
          <a:xfrm>
            <a:off x="1285852" y="214290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Поставь  кастрюли и сковородки на свое место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6.35838E-7 L -0.67014 0.32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" y="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5.20231E-7 L -0.59913 0.166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04624E-7 L -0.5283 0.020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" y="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3.58382E-6 L -0.67795 -0.277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4.21965E-6 L -0.61493 -0.43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" y="-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56069E-6 L -0.5401 -0.594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" y="-2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1285860"/>
            <a:ext cx="3308838" cy="26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C:\Documents and Settings\Лена\Рабочий стол\Картинки\Новая папка (2)2\post-38482-124134124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3714752"/>
            <a:ext cx="3429024" cy="3429024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163" t="14429" r="14286" b="5572"/>
          <a:stretch>
            <a:fillRect/>
          </a:stretch>
        </p:blipFill>
        <p:spPr bwMode="auto">
          <a:xfrm>
            <a:off x="1571604" y="1000108"/>
            <a:ext cx="2143140" cy="276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276" t="58524" r="10570" b="27327"/>
          <a:stretch>
            <a:fillRect/>
          </a:stretch>
        </p:blipFill>
        <p:spPr bwMode="auto">
          <a:xfrm>
            <a:off x="1643042" y="3643314"/>
            <a:ext cx="121444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12" t="58524" r="57106" b="23468"/>
          <a:stretch>
            <a:fillRect/>
          </a:stretch>
        </p:blipFill>
        <p:spPr bwMode="auto">
          <a:xfrm>
            <a:off x="1428728" y="4572008"/>
            <a:ext cx="133946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45" t="8629" r="51703" b="66364"/>
          <a:stretch>
            <a:fillRect/>
          </a:stretch>
        </p:blipFill>
        <p:spPr bwMode="auto">
          <a:xfrm>
            <a:off x="2928926" y="3643314"/>
            <a:ext cx="1214446" cy="105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4857760"/>
            <a:ext cx="1162052" cy="58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71" t="8102" r="61744" b="76591"/>
          <a:stretch>
            <a:fillRect/>
          </a:stretch>
        </p:blipFill>
        <p:spPr bwMode="auto">
          <a:xfrm>
            <a:off x="4357686" y="3714752"/>
            <a:ext cx="1000132" cy="85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65" t="72655" r="50000" b="9877"/>
          <a:stretch>
            <a:fillRect/>
          </a:stretch>
        </p:blipFill>
        <p:spPr bwMode="auto">
          <a:xfrm>
            <a:off x="4500562" y="5715016"/>
            <a:ext cx="1214446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9" name="Группа 18"/>
          <p:cNvGrpSpPr/>
          <p:nvPr/>
        </p:nvGrpSpPr>
        <p:grpSpPr>
          <a:xfrm>
            <a:off x="-428660" y="0"/>
            <a:ext cx="1285884" cy="6858000"/>
            <a:chOff x="-285784" y="0"/>
            <a:chExt cx="1905000" cy="685800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t="12054" b="20982"/>
            <a:stretch>
              <a:fillRect/>
            </a:stretch>
          </p:blipFill>
          <p:spPr bwMode="auto">
            <a:xfrm>
              <a:off x="-285784" y="328610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 t="12054" b="20982"/>
            <a:stretch>
              <a:fillRect/>
            </a:stretch>
          </p:blipFill>
          <p:spPr bwMode="auto">
            <a:xfrm>
              <a:off x="-285784" y="0"/>
              <a:ext cx="1905000" cy="357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" name="TextBox 21"/>
          <p:cNvSpPr txBox="1"/>
          <p:nvPr/>
        </p:nvSpPr>
        <p:spPr>
          <a:xfrm>
            <a:off x="1285852" y="214290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На плиту поставь кухонную посуду, на стол чайную, на тумбу столовую</a:t>
            </a:r>
            <a:endParaRPr lang="ru-RU" b="1" dirty="0"/>
          </a:p>
        </p:txBody>
      </p:sp>
      <p:grpSp>
        <p:nvGrpSpPr>
          <p:cNvPr id="24" name="Группа 23"/>
          <p:cNvGrpSpPr/>
          <p:nvPr/>
        </p:nvGrpSpPr>
        <p:grpSpPr>
          <a:xfrm>
            <a:off x="4572000" y="4643446"/>
            <a:ext cx="1000132" cy="947493"/>
            <a:chOff x="4357686" y="4572008"/>
            <a:chExt cx="1000132" cy="947493"/>
          </a:xfrm>
        </p:grpSpPr>
        <p:pic>
          <p:nvPicPr>
            <p:cNvPr id="16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600" t="76535" r="15374" b="7257"/>
            <a:stretch>
              <a:fillRect/>
            </a:stretch>
          </p:blipFill>
          <p:spPr bwMode="auto">
            <a:xfrm>
              <a:off x="4357686" y="4572008"/>
              <a:ext cx="1000132" cy="947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2600" t="76535" r="15374" b="7257"/>
            <a:stretch>
              <a:fillRect/>
            </a:stretch>
          </p:blipFill>
          <p:spPr bwMode="auto">
            <a:xfrm>
              <a:off x="4357686" y="4572008"/>
              <a:ext cx="1000132" cy="947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6" name="Группа 25"/>
          <p:cNvGrpSpPr/>
          <p:nvPr/>
        </p:nvGrpSpPr>
        <p:grpSpPr>
          <a:xfrm>
            <a:off x="1571604" y="5572140"/>
            <a:ext cx="1357322" cy="483580"/>
            <a:chOff x="1571604" y="5572140"/>
            <a:chExt cx="1357322" cy="483580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486" t="10564" r="15375" b="81095"/>
            <a:stretch>
              <a:fillRect/>
            </a:stretch>
          </p:blipFill>
          <p:spPr bwMode="auto">
            <a:xfrm>
              <a:off x="1571604" y="5572140"/>
              <a:ext cx="1357322" cy="483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5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4486" t="10564" r="15375" b="81095"/>
            <a:stretch>
              <a:fillRect/>
            </a:stretch>
          </p:blipFill>
          <p:spPr bwMode="auto">
            <a:xfrm>
              <a:off x="1571604" y="5572140"/>
              <a:ext cx="1357322" cy="483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8" name="Группа 27"/>
          <p:cNvGrpSpPr/>
          <p:nvPr/>
        </p:nvGrpSpPr>
        <p:grpSpPr>
          <a:xfrm>
            <a:off x="1537511" y="5974386"/>
            <a:ext cx="1285885" cy="876740"/>
            <a:chOff x="1537511" y="5974386"/>
            <a:chExt cx="1285885" cy="876740"/>
          </a:xfrm>
        </p:grpSpPr>
        <p:pic>
          <p:nvPicPr>
            <p:cNvPr id="14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071" t="77436" r="59425" b="9057"/>
            <a:stretch>
              <a:fillRect/>
            </a:stretch>
          </p:blipFill>
          <p:spPr bwMode="auto">
            <a:xfrm rot="1158498">
              <a:off x="1537511" y="5974387"/>
              <a:ext cx="1285884" cy="876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7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071" t="77436" r="59425" b="9057"/>
            <a:stretch>
              <a:fillRect/>
            </a:stretch>
          </p:blipFill>
          <p:spPr bwMode="auto">
            <a:xfrm rot="1158498">
              <a:off x="1537512" y="5974386"/>
              <a:ext cx="1285884" cy="876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0" name="Группа 29"/>
          <p:cNvGrpSpPr/>
          <p:nvPr/>
        </p:nvGrpSpPr>
        <p:grpSpPr>
          <a:xfrm>
            <a:off x="3000364" y="5643578"/>
            <a:ext cx="1285884" cy="1017992"/>
            <a:chOff x="3000364" y="5643578"/>
            <a:chExt cx="1285884" cy="1017992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071" t="41417" r="57107" b="41474"/>
            <a:stretch>
              <a:fillRect/>
            </a:stretch>
          </p:blipFill>
          <p:spPr bwMode="auto">
            <a:xfrm>
              <a:off x="3000364" y="5643578"/>
              <a:ext cx="1285884" cy="1017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071" t="41417" r="57107" b="41474"/>
            <a:stretch>
              <a:fillRect/>
            </a:stretch>
          </p:blipFill>
          <p:spPr bwMode="auto">
            <a:xfrm>
              <a:off x="3000364" y="5643578"/>
              <a:ext cx="1285884" cy="1017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59112E-6 L -0.00591 -0.35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-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5097E-6 L 0.11302 -0.5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" y="-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9769E-7 L 0.49618 -0.0027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3469E-6 L 0.39965 -0.1355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4.76411E-6 L 0.12622 -0.3554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" y="-1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40518E-6 L 0.31944 -0.2382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" y="-1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6531E-6 L 0.03194 -0.508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" y="-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01758E-6 L 0.56111 -0.19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" y="-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9334E-6 L 0.59219 -0.29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" y="-1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9.62072E-7 L 0.34566 -0.6484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95</Words>
  <Application>Microsoft Office PowerPoint</Application>
  <PresentationFormat>Экран (4:3)</PresentationFormat>
  <Paragraphs>22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DreamLair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Елена-XP</dc:creator>
  <cp:lastModifiedBy>Елена-XP</cp:lastModifiedBy>
  <cp:revision>11</cp:revision>
  <dcterms:created xsi:type="dcterms:W3CDTF">2012-08-31T13:12:59Z</dcterms:created>
  <dcterms:modified xsi:type="dcterms:W3CDTF">2012-09-09T07:25:36Z</dcterms:modified>
</cp:coreProperties>
</file>