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5" r:id="rId7"/>
    <p:sldId id="262" r:id="rId8"/>
    <p:sldId id="257" r:id="rId9"/>
    <p:sldId id="256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A3D7B3C-4CA7-42B9-9340-6C957E94E68C}">
          <p14:sldIdLst>
            <p14:sldId id="263"/>
            <p14:sldId id="258"/>
            <p14:sldId id="259"/>
            <p14:sldId id="260"/>
            <p14:sldId id="261"/>
            <p14:sldId id="265"/>
            <p14:sldId id="262"/>
            <p14:sldId id="257"/>
            <p14:sldId id="256"/>
            <p14:sldId id="264"/>
          </p14:sldIdLst>
        </p14:section>
        <p14:section name="Раздел без заголовка" id="{24CE947A-723A-4A9D-927E-8225C1E89313}">
          <p14:sldIdLst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74" d="100"/>
          <a:sy n="74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62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4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76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54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65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56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15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73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87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6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9954-B8EE-49EE-8641-6A8152D919D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63EC-CC43-4A78-B1F8-F6609C9D1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25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</p:spPr>
      </p:pic>
      <p:sp>
        <p:nvSpPr>
          <p:cNvPr id="5" name="TextBox 4"/>
          <p:cNvSpPr txBox="1"/>
          <p:nvPr/>
        </p:nvSpPr>
        <p:spPr>
          <a:xfrm>
            <a:off x="683568" y="247831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</a:rPr>
              <a:t>Русские просторы. Панорама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Белозерово</a:t>
            </a:r>
            <a:r>
              <a:rPr lang="ru-RU" sz="4400" b="1" i="1" dirty="0" smtClean="0">
                <a:solidFill>
                  <a:srgbClr val="FFFF00"/>
                </a:solidFill>
              </a:rPr>
              <a:t>.</a:t>
            </a:r>
          </a:p>
          <a:p>
            <a:endParaRPr lang="ru-RU" sz="32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Выполнил: Москвин Кирилл, ученик 1г класса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МАОУ лицей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Учитель: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Шаматова</a:t>
            </a:r>
            <a:r>
              <a:rPr lang="ru-RU" sz="2800" b="1" i="1" dirty="0" smtClean="0">
                <a:solidFill>
                  <a:srgbClr val="FFFF00"/>
                </a:solidFill>
              </a:rPr>
              <a:t> Л.В.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39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4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5" y="-243408"/>
            <a:ext cx="10062193" cy="7233667"/>
          </a:xfrm>
        </p:spPr>
      </p:pic>
      <p:sp>
        <p:nvSpPr>
          <p:cNvPr id="5" name="TextBox 4"/>
          <p:cNvSpPr txBox="1"/>
          <p:nvPr/>
        </p:nvSpPr>
        <p:spPr>
          <a:xfrm>
            <a:off x="1475656" y="-99392"/>
            <a:ext cx="6902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Маленькие жители сельской фермы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44873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4" name="whoosh.wav"/>
          </p:stSnd>
        </p:sndAc>
      </p:transition>
    </mc:Choice>
    <mc:Fallback>
      <p:transition spd="slow">
        <p:split orient="vert"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812" y="-61691"/>
            <a:ext cx="9285491" cy="6964119"/>
          </a:xfrm>
        </p:spPr>
      </p:pic>
      <p:sp>
        <p:nvSpPr>
          <p:cNvPr id="5" name="TextBox 4"/>
          <p:cNvSpPr txBox="1"/>
          <p:nvPr/>
        </p:nvSpPr>
        <p:spPr>
          <a:xfrm>
            <a:off x="75750" y="323480"/>
            <a:ext cx="943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Леса, луга, озера-всё есть в моём любимом селе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69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4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84" y="-32872"/>
            <a:ext cx="9512367" cy="7134275"/>
          </a:xfrm>
        </p:spPr>
      </p:pic>
    </p:spTree>
    <p:extLst>
      <p:ext uri="{BB962C8B-B14F-4D97-AF65-F5344CB8AC3E}">
        <p14:creationId xmlns:p14="http://schemas.microsoft.com/office/powerpoint/2010/main" xmlns="" val="98750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84849" cy="6963637"/>
          </a:xfrm>
        </p:spPr>
      </p:pic>
      <p:sp>
        <p:nvSpPr>
          <p:cNvPr id="5" name="TextBox 4"/>
          <p:cNvSpPr txBox="1"/>
          <p:nvPr/>
        </p:nvSpPr>
        <p:spPr>
          <a:xfrm>
            <a:off x="837633" y="44624"/>
            <a:ext cx="757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ДОБРО</a:t>
            </a:r>
            <a:r>
              <a:rPr lang="ru-RU" sz="3600" b="1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ПОЖАЛОВАТЬ В МОЁ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СЕЛО!!!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97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43408"/>
            <a:ext cx="9324528" cy="7200800"/>
          </a:xfrm>
        </p:spPr>
      </p:pic>
      <p:sp>
        <p:nvSpPr>
          <p:cNvPr id="5" name="TextBox 4"/>
          <p:cNvSpPr txBox="1"/>
          <p:nvPr/>
        </p:nvSpPr>
        <p:spPr>
          <a:xfrm>
            <a:off x="2771800" y="5665603"/>
            <a:ext cx="3862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Улица Центральная</a:t>
            </a:r>
            <a:endParaRPr lang="ru-RU" sz="32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418224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200917"/>
            <a:ext cx="9411889" cy="7058917"/>
          </a:xfrm>
        </p:spPr>
      </p:pic>
      <p:sp>
        <p:nvSpPr>
          <p:cNvPr id="5" name="TextBox 4"/>
          <p:cNvSpPr txBox="1"/>
          <p:nvPr/>
        </p:nvSpPr>
        <p:spPr>
          <a:xfrm>
            <a:off x="2563351" y="116632"/>
            <a:ext cx="3407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Улица </a:t>
            </a:r>
            <a:r>
              <a:rPr lang="ru-RU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Подляшиха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653744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1"/>
            <a:ext cx="10006399" cy="6879922"/>
          </a:xfrm>
        </p:spPr>
      </p:pic>
      <p:sp>
        <p:nvSpPr>
          <p:cNvPr id="7" name="TextBox 6"/>
          <p:cNvSpPr txBox="1"/>
          <p:nvPr/>
        </p:nvSpPr>
        <p:spPr>
          <a:xfrm>
            <a:off x="3059832" y="404664"/>
            <a:ext cx="287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Улица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Курмыш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98675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52867" cy="7089651"/>
          </a:xfrm>
        </p:spPr>
      </p:pic>
      <p:sp>
        <p:nvSpPr>
          <p:cNvPr id="6" name="TextBox 5"/>
          <p:cNvSpPr txBox="1"/>
          <p:nvPr/>
        </p:nvSpPr>
        <p:spPr>
          <a:xfrm>
            <a:off x="2555776" y="107921"/>
            <a:ext cx="4323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Дом моей прабабушки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6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4" name="hammer.wav"/>
          </p:stSnd>
        </p:sndAc>
      </p:transition>
    </mc:Choice>
    <mc:Fallback>
      <p:transition spd="slow">
        <p:dissolv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436498" cy="7077374"/>
          </a:xfrm>
        </p:spPr>
      </p:pic>
      <p:sp>
        <p:nvSpPr>
          <p:cNvPr id="5" name="TextBox 4"/>
          <p:cNvSpPr txBox="1"/>
          <p:nvPr/>
        </p:nvSpPr>
        <p:spPr>
          <a:xfrm>
            <a:off x="2843808" y="116632"/>
            <a:ext cx="394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4"/>
                </a:solidFill>
              </a:rPr>
              <a:t>Сельский клуб. Парк.</a:t>
            </a:r>
            <a:endParaRPr lang="ru-RU" sz="32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81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4" name="hammer.wav"/>
          </p:stSnd>
        </p:sndAc>
      </p:transition>
    </mc:Choice>
    <mc:Fallback>
      <p:transition spd="slow">
        <p:dissolv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Красота моего родного села </a:t>
            </a:r>
            <a:r>
              <a:rPr lang="ru-RU" dirty="0" err="1" smtClean="0"/>
              <a:t>Белозерово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6" y="-108774"/>
            <a:ext cx="9289032" cy="6966774"/>
          </a:xfrm>
        </p:spPr>
      </p:pic>
      <p:sp>
        <p:nvSpPr>
          <p:cNvPr id="7" name="TextBox 6"/>
          <p:cNvSpPr txBox="1"/>
          <p:nvPr/>
        </p:nvSpPr>
        <p:spPr>
          <a:xfrm>
            <a:off x="3203848" y="116631"/>
            <a:ext cx="311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</a:rPr>
              <a:t>Березовая роща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24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4066" y="-315416"/>
            <a:ext cx="9678066" cy="7173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-99392"/>
            <a:ext cx="587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Орешник. Гнёзда стрижей.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22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4" name="wind.wav"/>
          </p:stSnd>
        </p:sndAc>
      </p:transition>
    </mc:Choice>
    <mc:Fallback>
      <p:transition spd="slow">
        <p:dissolv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67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Красота моего родного села Белозерово</vt:lpstr>
      <vt:lpstr>Слайд 9</vt:lpstr>
      <vt:lpstr>Слайд 10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ДВМ</dc:creator>
  <cp:lastModifiedBy>Admin</cp:lastModifiedBy>
  <cp:revision>16</cp:revision>
  <dcterms:created xsi:type="dcterms:W3CDTF">2012-04-04T13:50:09Z</dcterms:created>
  <dcterms:modified xsi:type="dcterms:W3CDTF">2012-09-06T04:56:40Z</dcterms:modified>
</cp:coreProperties>
</file>