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FC73A-125B-4585-B6CA-EE01A41E6807}" type="datetimeFigureOut">
              <a:rPr lang="ru-RU" smtClean="0"/>
              <a:pPr/>
              <a:t>03.09.2012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00223-CFB7-4C6C-BE69-72DB5B7ACC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572560" cy="628654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00034" y="315377"/>
            <a:ext cx="821537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</a:rPr>
              <a:t>Урожай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Цель:      дифференциация [Р] - [Р'] в словах.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Задачи: формирование навыка различения звуков [Р] - [Р'];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совершенствование речевой моторики;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развитие фонематического слуха.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Рома с Ритой убирали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Урожай в сентябре.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корзины наполняли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Рано утром на заре: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помидор, укроп, картофель,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перец, редька и горох,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огурец, морковь и репа -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Урожай у них неплох!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Но делить решили дети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Заготовки по частям.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возьмёт в корзину Рома?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 что Рита даст гостям?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Задание: разложить в корзинки овощи. В Ромину корзинку  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овощи, в названии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которых  звук [Р] -  твёрдый, а в Ритину 	[Р'] -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мягкий.</a:t>
            </a: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</a:rPr>
              <a:t>Автор стихотворения : </a:t>
            </a:r>
            <a:r>
              <a:rPr lang="ru-RU" sz="2400" i="1" dirty="0" smtClean="0"/>
              <a:t>Кондрашова </a:t>
            </a:r>
            <a:r>
              <a:rPr lang="ru-RU" sz="2400" i="1" dirty="0" smtClean="0"/>
              <a:t>Галина Николаевна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Лена\Мои документы\Мои рисунки\bd0282421a1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408"/>
          <a:stretch>
            <a:fillRect/>
          </a:stretch>
        </p:blipFill>
        <p:spPr bwMode="auto">
          <a:xfrm>
            <a:off x="5000628" y="642918"/>
            <a:ext cx="3143240" cy="5612900"/>
          </a:xfrm>
          <a:prstGeom prst="rect">
            <a:avLst/>
          </a:prstGeom>
          <a:noFill/>
        </p:spPr>
      </p:pic>
      <p:pic>
        <p:nvPicPr>
          <p:cNvPr id="1030" name="Picture 6" descr="C:\Documents and Settings\Лена\Рабочий стол\Картинки\Новая папка (2)2\988cdd74210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286" r="20714"/>
          <a:stretch>
            <a:fillRect/>
          </a:stretch>
        </p:blipFill>
        <p:spPr bwMode="auto">
          <a:xfrm>
            <a:off x="5786446" y="3357562"/>
            <a:ext cx="3148328" cy="3205026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28604"/>
            <a:ext cx="3643338" cy="5725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 descr="C:\Documents and Settings\Лена\Рабочий стол\Картинки\Новая папка (2)2\988cdd74210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286" r="20714"/>
          <a:stretch>
            <a:fillRect/>
          </a:stretch>
        </p:blipFill>
        <p:spPr bwMode="auto">
          <a:xfrm>
            <a:off x="-500098" y="3357562"/>
            <a:ext cx="3071802" cy="3127123"/>
          </a:xfrm>
          <a:prstGeom prst="rect">
            <a:avLst/>
          </a:prstGeom>
          <a:noFill/>
        </p:spPr>
      </p:pic>
      <p:pic>
        <p:nvPicPr>
          <p:cNvPr id="14" name="Picture 10" descr="C:\Documents and Settings\All Users\Документы\Мои рисунки\zelen06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785926"/>
            <a:ext cx="1397010" cy="1257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849804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704" r="16479" b="12500"/>
          <a:stretch>
            <a:fillRect/>
          </a:stretch>
        </p:blipFill>
        <p:spPr bwMode="auto">
          <a:xfrm>
            <a:off x="571472" y="342878"/>
            <a:ext cx="1714512" cy="18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319" t="8696" b="4348"/>
          <a:stretch>
            <a:fillRect/>
          </a:stretch>
        </p:blipFill>
        <p:spPr bwMode="auto">
          <a:xfrm>
            <a:off x="2714612" y="500042"/>
            <a:ext cx="1714512" cy="160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68" r="7607"/>
          <a:stretch>
            <a:fillRect/>
          </a:stretch>
        </p:blipFill>
        <p:spPr bwMode="auto">
          <a:xfrm>
            <a:off x="4714876" y="571480"/>
            <a:ext cx="164307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500042"/>
            <a:ext cx="1357322" cy="16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6" descr="C:\Documents and Settings\All Users\Документы\Мои рисунки\012-b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071810"/>
            <a:ext cx="1828800" cy="952500"/>
          </a:xfrm>
          <a:prstGeom prst="rect">
            <a:avLst/>
          </a:prstGeom>
          <a:noFill/>
        </p:spPr>
      </p:pic>
      <p:pic>
        <p:nvPicPr>
          <p:cNvPr id="13" name="Picture 9" descr="C:\Documents and Settings\All Users\Документы\Мои рисунки\mork03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571744"/>
            <a:ext cx="1928826" cy="1735944"/>
          </a:xfrm>
          <a:prstGeom prst="rect">
            <a:avLst/>
          </a:prstGeom>
          <a:noFill/>
        </p:spPr>
      </p:pic>
      <p:pic>
        <p:nvPicPr>
          <p:cNvPr id="14" name="Picture 8" descr="C:\Documents and Settings\All Users\Документы\Мои рисунки\kukur2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86314" y="2571744"/>
            <a:ext cx="1591799" cy="1682758"/>
          </a:xfrm>
          <a:prstGeom prst="rect">
            <a:avLst/>
          </a:prstGeom>
          <a:noFill/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9454" y="2857496"/>
            <a:ext cx="1343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857760"/>
            <a:ext cx="1500166" cy="133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786322"/>
            <a:ext cx="1785950" cy="161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714884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685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106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Елена-XP</dc:creator>
  <cp:lastModifiedBy>Елена-XP</cp:lastModifiedBy>
  <cp:revision>2</cp:revision>
  <dcterms:created xsi:type="dcterms:W3CDTF">2012-07-24T18:57:42Z</dcterms:created>
  <dcterms:modified xsi:type="dcterms:W3CDTF">2012-09-03T11:54:02Z</dcterms:modified>
</cp:coreProperties>
</file>