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FE28-8261-46BD-BC05-98F46C05B6C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3B281-A8C0-4020-B107-E955063895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3B281-A8C0-4020-B107-E9550638956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3B281-A8C0-4020-B107-E9550638956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3B281-A8C0-4020-B107-E9550638956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ED97-AD84-43ED-A808-BEE39CD2D16E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F52C-A892-471E-A766-6DAC88428C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Фоны\1227844_cs_breastcancerawarness2009-pape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488" y="857232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AllodsWest" pitchFamily="2" charset="0"/>
              </a:rPr>
              <a:t>Дом и его части</a:t>
            </a:r>
            <a:endParaRPr lang="ru-RU" sz="9600" b="1" dirty="0">
              <a:solidFill>
                <a:schemeClr val="accent2">
                  <a:lumMod val="75000"/>
                </a:schemeClr>
              </a:solidFill>
              <a:latin typeface="AllodsWest" pitchFamily="2" charset="0"/>
            </a:endParaRPr>
          </a:p>
        </p:txBody>
      </p:sp>
      <p:pic>
        <p:nvPicPr>
          <p:cNvPr id="1027" name="Picture 3" descr="C:\Documents and Settings\Лена\Мои документы\Мои рисунки\,l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07" t="5140" r="5857" b="7481"/>
          <a:stretch>
            <a:fillRect/>
          </a:stretch>
        </p:blipFill>
        <p:spPr bwMode="auto">
          <a:xfrm>
            <a:off x="357158" y="3357562"/>
            <a:ext cx="3513069" cy="3143272"/>
          </a:xfrm>
          <a:prstGeom prst="rect">
            <a:avLst/>
          </a:prstGeom>
          <a:noFill/>
        </p:spPr>
      </p:pic>
      <p:pic>
        <p:nvPicPr>
          <p:cNvPr id="1028" name="Picture 4" descr="C:\Documents and Settings\All Users\Документы\Мои рисунки\0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3" y="285728"/>
            <a:ext cx="1857388" cy="776449"/>
          </a:xfrm>
          <a:prstGeom prst="rect">
            <a:avLst/>
          </a:prstGeom>
          <a:noFill/>
        </p:spPr>
      </p:pic>
      <p:pic>
        <p:nvPicPr>
          <p:cNvPr id="1029" name="Picture 5" descr="C:\Documents and Settings\All Users\Документы\Мои рисунки\08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143116"/>
            <a:ext cx="975125" cy="74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Фоны\1227844_cs_breastcancerawarness2009-pape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	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  <a:lum contrast="42000"/>
          </a:blip>
          <a:srcRect l="6666" r="3333" b="3883"/>
          <a:stretch>
            <a:fillRect/>
          </a:stretch>
        </p:blipFill>
        <p:spPr bwMode="auto">
          <a:xfrm>
            <a:off x="785786" y="2928934"/>
            <a:ext cx="19288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86050" y="1857364"/>
            <a:ext cx="5214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стоит, простой и строгий,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В однотонном пиджаке,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У него карманов много,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Провода в его руке,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И глаза его, как блюдца,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То потухнут, то мигают.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И до неба дотянуться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 Он пытается рукам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571480"/>
            <a:ext cx="7500990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Отгадай загадку. Кликни мышкой на облачко, чтобы проверить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000100" y="2000240"/>
            <a:ext cx="1928826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Фоны\1227844_cs_breastcancerawarness2009-pape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57166"/>
            <a:ext cx="3018707" cy="30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642910" y="214290"/>
            <a:ext cx="3470272" cy="341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142976" y="5500702"/>
            <a:ext cx="7072362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Дома бывают одноэтажные и многоэтажные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Фоны\1227844_cs_breastcancerawarness2009-pape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Лена\Рабочий стол\Новая папка (2)2\b15a0145b302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28670"/>
            <a:ext cx="1254123" cy="1428748"/>
          </a:xfrm>
          <a:prstGeom prst="rect">
            <a:avLst/>
          </a:prstGeom>
          <a:noFill/>
        </p:spPr>
      </p:pic>
      <p:pic>
        <p:nvPicPr>
          <p:cNvPr id="2052" name="Picture 4" descr="C:\Documents and Settings\Лена\Мои документы\Мои рисунки\Лестниц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643182"/>
            <a:ext cx="2071702" cy="2071702"/>
          </a:xfrm>
          <a:prstGeom prst="rect">
            <a:avLst/>
          </a:prstGeom>
          <a:noFill/>
        </p:spPr>
      </p:pic>
      <p:pic>
        <p:nvPicPr>
          <p:cNvPr id="2053" name="Picture 5" descr="C:\Documents and Settings\All Users\Документы\Мои рисунки\d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00042"/>
            <a:ext cx="1207947" cy="177165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lum bright="-12000" contrast="42000"/>
          </a:blip>
          <a:srcRect/>
          <a:stretch>
            <a:fillRect/>
          </a:stretch>
        </p:blipFill>
        <p:spPr bwMode="auto">
          <a:xfrm>
            <a:off x="5429256" y="2214554"/>
            <a:ext cx="17795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Лена\Мои документы\Мои рисунки\Дом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43" r="19643"/>
          <a:stretch>
            <a:fillRect/>
          </a:stretch>
        </p:blipFill>
        <p:spPr bwMode="auto">
          <a:xfrm>
            <a:off x="3214678" y="1500174"/>
            <a:ext cx="2428892" cy="4000528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5072074"/>
            <a:ext cx="1214446" cy="106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143380"/>
            <a:ext cx="1571636" cy="119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 t="32086" r="38888" b="27807"/>
          <a:stretch>
            <a:fillRect/>
          </a:stretch>
        </p:blipFill>
        <p:spPr bwMode="auto">
          <a:xfrm>
            <a:off x="1000100" y="4929198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2786050" y="500042"/>
            <a:ext cx="3500462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Части дома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Фоны\1227844_cs_breastcancerawarness2009-pape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3641131" cy="247650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7628"/>
            <a:ext cx="3611720" cy="250412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357298"/>
            <a:ext cx="3500462" cy="242889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86190"/>
            <a:ext cx="3571900" cy="253306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3108" y="500042"/>
            <a:ext cx="5072098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Комнаты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Фоны\1227844_cs_breastcancerawarness2009-pape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l="2075" t="17976" r="13548" b="3547"/>
          <a:stretch>
            <a:fillRect/>
          </a:stretch>
        </p:blipFill>
        <p:spPr bwMode="auto">
          <a:xfrm>
            <a:off x="428596" y="285728"/>
            <a:ext cx="8358246" cy="628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6786578" y="0"/>
            <a:ext cx="1500198" cy="785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0" y="4143380"/>
            <a:ext cx="3786214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7000892" y="3500438"/>
            <a:ext cx="2143108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6500826" y="2428868"/>
            <a:ext cx="2357454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8143900" y="2714620"/>
            <a:ext cx="1000100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8072446" y="4071958"/>
            <a:ext cx="1285884" cy="8572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7715256" y="4929214"/>
            <a:ext cx="1857388" cy="1000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57158" y="1643050"/>
            <a:ext cx="257176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8215322" y="5500718"/>
            <a:ext cx="928694" cy="9286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6858016" y="1643050"/>
            <a:ext cx="1928826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571736" y="428604"/>
            <a:ext cx="3786214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Части комнаты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Фоны\1227844_cs_breastcancerawarness2009-paper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b="6858"/>
          <a:stretch>
            <a:fillRect/>
          </a:stretch>
        </p:blipFill>
        <p:spPr bwMode="auto">
          <a:xfrm>
            <a:off x="428596" y="285728"/>
            <a:ext cx="8286808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Documents and Settings\Лена\Мои документы\Мои рисунки\post-346746-13280427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29128"/>
            <a:ext cx="1428760" cy="2328872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786322"/>
            <a:ext cx="1000132" cy="193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 descr="C:\Documents and Settings\All Users\Документы\Мои рисунки\m1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786322"/>
            <a:ext cx="1428760" cy="1435868"/>
          </a:xfrm>
          <a:prstGeom prst="rect">
            <a:avLst/>
          </a:prstGeom>
          <a:noFill/>
        </p:spPr>
      </p:pic>
      <p:pic>
        <p:nvPicPr>
          <p:cNvPr id="4106" name="Picture 10" descr="C:\Documents and Settings\All Users\Документы\Мои рисунки\mebel1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143512"/>
            <a:ext cx="2378177" cy="1546227"/>
          </a:xfrm>
          <a:prstGeom prst="rect">
            <a:avLst/>
          </a:prstGeom>
          <a:noFill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7D3D4"/>
              </a:clrFrom>
              <a:clrTo>
                <a:srgbClr val="D7D3D4">
                  <a:alpha val="0"/>
                </a:srgbClr>
              </a:clrTo>
            </a:clrChange>
            <a:lum contrast="54000"/>
          </a:blip>
          <a:srcRect/>
          <a:stretch>
            <a:fillRect/>
          </a:stretch>
        </p:blipFill>
        <p:spPr bwMode="auto">
          <a:xfrm>
            <a:off x="6143636" y="5946907"/>
            <a:ext cx="1143008" cy="91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lum bright="-6000" contrast="48000"/>
          </a:blip>
          <a:srcRect l="11762" t="4977" b="7917"/>
          <a:stretch>
            <a:fillRect/>
          </a:stretch>
        </p:blipFill>
        <p:spPr bwMode="auto">
          <a:xfrm>
            <a:off x="7500958" y="3929066"/>
            <a:ext cx="146960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643174" y="357166"/>
            <a:ext cx="4500594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Обставь комнату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1875 -0.2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4531 -0.265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04948 -0.247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1475 -0.081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00782 -0.29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6806 L 0.00087 -0.170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Фоны\1227844_cs_breastcancerawarness2009-paper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Documents and Settings\Лена\Рабочий стол\Новая папка\d457b238c1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91236"/>
            <a:ext cx="8643966" cy="6166764"/>
          </a:xfrm>
          <a:prstGeom prst="rect">
            <a:avLst/>
          </a:prstGeom>
          <a:noFill/>
        </p:spPr>
      </p:pic>
      <p:sp>
        <p:nvSpPr>
          <p:cNvPr id="15" name="Облако 14"/>
          <p:cNvSpPr/>
          <p:nvPr/>
        </p:nvSpPr>
        <p:spPr>
          <a:xfrm>
            <a:off x="500034" y="642918"/>
            <a:ext cx="4286280" cy="15716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AllodsWest" pitchFamily="2" charset="0"/>
              </a:rPr>
              <a:t>Конец!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Фоны\1227844_cs_breastcancerawarness2009-paper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подготовила:  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 МДОБУ № 43 </a:t>
            </a:r>
            <a:r>
              <a:rPr lang="en-US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Новокубанска 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Ковалева Елена Юрьевна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34</Words>
  <Application>Microsoft Office PowerPoint</Application>
  <PresentationFormat>Экран (4:3)</PresentationFormat>
  <Paragraphs>23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Елена-XP</dc:creator>
  <cp:lastModifiedBy>Елена-XP</cp:lastModifiedBy>
  <cp:revision>1</cp:revision>
  <dcterms:created xsi:type="dcterms:W3CDTF">2012-03-11T17:11:45Z</dcterms:created>
  <dcterms:modified xsi:type="dcterms:W3CDTF">2012-03-11T20:29:05Z</dcterms:modified>
</cp:coreProperties>
</file>