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1" autoAdjust="0"/>
    <p:restoredTop sz="94660"/>
  </p:normalViewPr>
  <p:slideViewPr>
    <p:cSldViewPr>
      <p:cViewPr varScale="1">
        <p:scale>
          <a:sx n="87" d="100"/>
          <a:sy n="87" d="100"/>
        </p:scale>
        <p:origin x="-9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3;&#1086;&#1084;&#1077;&#1085;&#1089;&#1082;&#1080;&#1081;%20&#1050;&#1088;&#1077;&#1084;&#1083;&#1100;....wm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8;&#1091;&#1083;&#1100;&#1089;&#1082;&#1080;&#1081;%20&#1050;&#1088;&#1077;&#1084;&#1083;&#1100;....wmv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gifanimation.ru/anic_new.ht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olizej.at.ua/publ/evropa/rossija/novgorodskij_detinec/38-1-0-689" TargetMode="External"/><Relationship Id="rId5" Type="http://schemas.openxmlformats.org/officeDocument/2006/relationships/hyperlink" Target="http://www.flashpoint.ru/" TargetMode="External"/><Relationship Id="rId4" Type="http://schemas.openxmlformats.org/officeDocument/2006/relationships/hyperlink" Target="http://www.liveinternet.ru/users/3218222/rubric/135244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85;&#1086;&#1075;&#1086;&#1088;&#1086;&#1076;&#1089;&#1082;&#1080;&#1081;%20&#1076;&#1077;&#1090;&#1080;&#1085;&#1077;&#1094;.wmv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2;&#1086;&#1089;&#1082;&#1086;&#1074;&#1089;&#1082;&#1080;&#1081;%20&#1050;&#1088;&#1077;&#1084;&#1083;&#1100;...wmv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53;&#1080;&#1078;&#1077;&#1075;&#1086;&#1088;&#1086;&#1076;&#1089;&#1082;&#1080;&#1081;%20&#1050;&#1088;&#1077;&#1084;&#1083;&#1100;.....wm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9;&#1082;&#1086;&#1074;&#1089;&#1082;&#1080;&#1081;%20&#1050;&#1088;&#1086;&#1084;....wmv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0;&#1072;&#1079;&#1072;&#1085;&#1089;&#1082;&#1080;&#1081;%20&#1050;&#1088;&#1077;&#1084;&#1083;&#1100;......wmv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3"/>
            <a:ext cx="9202173" cy="68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89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04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Анна\Desktop\6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466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99616" cy="648072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Анна\Desktop\7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8" b="100000" l="0" r="100000"/>
                    </a14:imgEffect>
                    <a14:imgEffect>
                      <a14:artisticTexturizer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" r="969" b="2779"/>
          <a:stretch/>
        </p:blipFill>
        <p:spPr bwMode="auto">
          <a:xfrm>
            <a:off x="-1" y="1412776"/>
            <a:ext cx="9144001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4424" y="28842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http://www.liveinternet.ru/users/3218222/rubric/1352449/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72066" y="1803378"/>
            <a:ext cx="2553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http://www.flashpoint.ru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31653" y="36763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http://kolizej.at.ua/publ/evropa/rossija/novgorodskij_detinec/38-1-0-689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27461" y="2335021"/>
            <a:ext cx="366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http://gifanimation.ru/anic_new.htm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2276" y="183182"/>
            <a:ext cx="4032448" cy="15696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презентации использованы интернет-источники: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7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5943"/>
            <a:ext cx="8856985" cy="663219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4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0974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8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2435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0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02818" cy="662473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нна\Desktop\18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897632" cy="8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78839" cy="662473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на\Desktop\2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12968" cy="658452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Анна\Desktop\3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65" y="394792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9676" cy="655272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нна\Desktop\4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570"/>
            <a:ext cx="8814262" cy="660279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Анна\Desktop\5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857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18</Words>
  <Application>Microsoft Office PowerPoint</Application>
  <PresentationFormat>Экран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15</cp:revision>
  <dcterms:created xsi:type="dcterms:W3CDTF">2012-08-24T10:19:31Z</dcterms:created>
  <dcterms:modified xsi:type="dcterms:W3CDTF">2012-08-25T18:31:52Z</dcterms:modified>
</cp:coreProperties>
</file>