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6" r:id="rId4"/>
    <p:sldId id="258" r:id="rId5"/>
    <p:sldId id="259" r:id="rId6"/>
    <p:sldId id="265" r:id="rId7"/>
    <p:sldId id="268" r:id="rId8"/>
    <p:sldId id="257" r:id="rId9"/>
    <p:sldId id="260" r:id="rId10"/>
    <p:sldId id="262" r:id="rId11"/>
    <p:sldId id="263" r:id="rId12"/>
    <p:sldId id="26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470" autoAdjust="0"/>
  </p:normalViewPr>
  <p:slideViewPr>
    <p:cSldViewPr>
      <p:cViewPr varScale="1">
        <p:scale>
          <a:sx n="51" d="100"/>
          <a:sy n="51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26AAB-4EAB-4618-814A-FE2CB1926CF9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6CDE7-6D7F-4911-BD79-888723EFA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ru.wikipedia.org/wiki/%D0%91%D0%B5%D0%BB%D0%BE%D1%80%D1%83%D1%81%D1%81%D0%BA%D0%B8%D0%B9_%D1%8F%D0%B7%D1%8B%D0%BA" TargetMode="External"/><Relationship Id="rId4" Type="http://schemas.openxmlformats.org/officeDocument/2006/relationships/hyperlink" Target="http://ru.wikipedia.org/wiki/%D0%94%D0%B2%D1%83%D0%BB%D0%B5%D1%82%D0%BD%D0%B8%D0%B5_%D1%80%D0%B0%D1%81%D1%82%D0%B5%D0%BD%D0%B8%D1%8F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jane.ru/articles/text/?id=6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01_%D0%B3%D0%BE%D0%B4" TargetMode="External"/><Relationship Id="rId3" Type="http://schemas.openxmlformats.org/officeDocument/2006/relationships/hyperlink" Target="http://ru.wikipedia.org/wiki/1747_%D0%B3%D0%BE%D0%B4" TargetMode="External"/><Relationship Id="rId7" Type="http://schemas.openxmlformats.org/officeDocument/2006/relationships/hyperlink" Target="http://ru.wikipedia.org/wiki/%D0%90%D1%85%D0%B0%D1%80%D0%B4,_%D0%A4%D1%80%D0%B0%D0%BD%D1%86_%D0%9A%D0%B0%D1%80%D0%BB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1%D0%B0%D1%85%D0%B0%D1%80%D0%BD%D1%8B%D0%B9_%D1%82%D1%80%D0%BE%D1%81%D1%82%D0%BD%D0%B8%D0%BA" TargetMode="External"/><Relationship Id="rId5" Type="http://schemas.openxmlformats.org/officeDocument/2006/relationships/hyperlink" Target="http://ru.wikipedia.org/wiki/%D0%A1%D0%B0%D1%85%D0%B0%D1%80" TargetMode="External"/><Relationship Id="rId4" Type="http://schemas.openxmlformats.org/officeDocument/2006/relationships/hyperlink" Target="http://ru.wikipedia.org/wiki/%D0%9C%D0%B0%D1%80%D0%B3%D0%B3%D1%80%D0%B0%D1%84,_%D0%90%D0%BD%D0%B4%D1%80%D0%B5%D0%B0%D1%81_%D0%97%D0%B8%D0%B3%D0%B8%D0%B7%D0%BC%D1%83%D0%BD%D0%B4" TargetMode="External"/><Relationship Id="rId9" Type="http://schemas.openxmlformats.org/officeDocument/2006/relationships/hyperlink" Target="http://ru.wikipedia.org/wiki/%D0%9D%D0%B8%D0%B6%D0%BD%D1%8F%D1%8F_%D0%A1%D0%B8%D0%BB%D0%B5%D0%B7%D0%B8%D1%8F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jane.ru/articles/text/?id=11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jane.ru/articles/text/?id=31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Свёкла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Латинский язык"/>
              </a:rPr>
              <a:t>лат.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Béta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— род одно-, 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Двулетние растения"/>
              </a:rPr>
              <a:t>дву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Двулетние растения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многолетних травянистых растений семейства Амарантовые (ранее род относился к семейству Маревые).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Самыми известными представителями являются: свёкла обыкновенная, сахарная свёкла, кормовая свёкла. В обиходе все они носят общее название — свёкла. В юго-западных областях России и на большей части Украины растение называют 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буряк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или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бурак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(также и в Белоруссии — 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Белорусский язык"/>
              </a:rPr>
              <a:t>белор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Белорусский язык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be-BY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бурак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Встречается на всех континентах кроме Антарктиды.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DE7-6D7F-4911-BD79-888723EFA0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лекарственных свойствах столовой свеклы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можно говорить бесконечно. Еще древние лекари применяли свеклу при различных недугах и готовили на ее основе лекарства. Даже в трудах Гиппократа свекла часто упоминается как средство для лечения всевозможных заболеваний.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Содержащиеся в свекле вещества способствуют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снижению кровяного давления и уменьшают содержание холестерина в крови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Поэтому гипертоникам следует уделить этому растению особое внимание.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DE7-6D7F-4911-BD79-888723EFA08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Свекла полезна и при заболеваниях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печени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растении содержится бетаин, который активизирует работу клеток печени и предупреждает их жировое перерождение.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Темноокрашенные сорта свеклы способствуют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укреплению стенок капилляров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Вещества, которые содержатся в корнеплодах, оказывают сосудорасширяющее, спазмолитическое,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противосклеротическое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успокаивающее действие. Кроме того, они способствуют выделению избыточной жидкости из организма и необходимы для нормальной работы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сердца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Корнеплоды свеклы содержат значительное количество пектиновых веществ, защищающих организм от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воздействия радиоактивных и тяжелых металлов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(свинца, стронция и т.д.), способствуют выведению холестерина и задерживают развитие вредных микроорганизмов в кишечнике.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DE7-6D7F-4911-BD79-888723EFA08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Свекла в косметологии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Свекла используется и в качестве косметического средства, например, как питательная маска для жирной кожи. Небольшую свеклу нужно отварить, натереть на мелкой тёрке, и добавить чайную ложку камфарного спирта. Эту смесь нанесите на очищенную кожу лица, а через полчаса смойте тёплой водой. Делая такую маску 2-3 раза в неделю в течение месяца, можно существенно улучшить состояние жирной кожи лица.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сырой свеклы можно делать маску для волос - от перхоти. Кашицу натёртой свеклы наносят по всей длине волос, закрывают голову плёнкой и обвязывают полотенцем на 30-40 минут, затем тщательно смывают. Такую процедуру нужно повторять каждую неделю в течение 3-х месяцев, и перхоть исчезнет.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Употребляя свеклу, можно не только вернуть себе стройную фигуру, но и избавиться от многих заболеваний. Ведь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свекольная диета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проста и доступна каждому,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полезные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свойства свеклы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трудно переоценить.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DE7-6D7F-4911-BD79-888723EFA08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История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современные виды свёклы происходят от дикой свёклы, растущей на Дальнем Востоке и в Индии, которую использовали в пищу с незапамятных времён. Первые упоминания о свёкле относятся к Средиземноморью и Вавилону, где её использовали как лекарственное и овощное растение. Первоначально употребляли в пищу только её листья, а корни использовались в лечебных целях.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Свёклу очень ценили древние греки, приносившие свёклу в жертву богу Аполлону. Первые корнеплодные формы появились (по Теофрасту) и были хорошо известны к IV веку до нашей эры.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началу н. э. появились культурные формы обыкновенной корнеплодной свёклы; в X—XI веках они были известны в Киевской Руси, в XIII—XIV веках — в странах Западной Европы. В XIV веке свёклу начали выращивать в северной Европе.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Кормовая свёкла была выведена только в XVI веке в Германии. Полная дифференциация свёклы на столовые и кормовые формы произошла в XVI—XVII веках и уже в XVIII веке этот овощ быстро распространился по странам Европы. Кормовая свёкла по химическому составу мало отличается от других видов свёклы, но её корнеплоды содержат большое количество клетчатки и волокон.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Сахарная свёкла появилась в результате интенсивной работы селекционеров, начало которой было положено 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1747 год"/>
              </a:rPr>
              <a:t>1747 году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когда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аргграф, Андреас Зигизмунд"/>
              </a:rPr>
              <a:t>Андреас 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аргграф, Андреас Зигизмунд"/>
              </a:rPr>
              <a:t>Маргграф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выяснил, что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ахар"/>
              </a:rPr>
              <a:t>сахар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до того получали из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Сахарный тростник"/>
              </a:rPr>
              <a:t>сахарного тростника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содержится и в свёкле. В то время учёный смог установить, что содержание сахара в кормовой свёкле составляло 1,3 %, тогда как в корнеплодах ныне существующих, выведенных селекционерами сортов оно превышает 20 %. Открытие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Маргграфа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впервые сумел оценить и практически использовать лишь его ученик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Ахард, Франц Карл"/>
              </a:rPr>
              <a:t>Франц Карл 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Ахард, Франц Карл"/>
              </a:rPr>
              <a:t>Ахард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посвятил свою жизнь проблеме получения свекловичного сахара и 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1801 год"/>
              </a:rPr>
              <a:t>1801 году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оборудовал 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Нижняя Силезия"/>
              </a:rPr>
              <a:t>Нижней Силезии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фабрику, где сахар вырабатывали из свёклы. С тех пор сахарная свёкла распространилась, и в настоящее время является вторым источником сахара после сахарного тростника.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конца XIX и в XX веке все виды свёклы распространились на все континенты, кроме Антарктиды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DE7-6D7F-4911-BD79-888723EFA0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овощ столовая свекла была известна еще древним арабам и персам. У древних греков и римлян свекла была неотъемлемой частью рациона питания. В Древнем Риме, например, в пищу употребляли как корнеплоды, так и листья, вымоченные в вине.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Именно римляне способствовали распространению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свеклы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Европе. На Руси же свекла появилась в Х веке. Считается, что завезена она была византийцами. На побережье Средиземного моря и по сей день можно встретить дикорастущую свеклу. Местные крестьяне собирают и готовят из нее различные блюда.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DE7-6D7F-4911-BD79-888723EFA08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 использовали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свеклу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пищу ещё в глубокой древности. В Средиземноморье, около 4000 тысяч лет назад, свекла выращивалась не только как огородная культура, но и как лекарственное растение. Культурные же формы полезного овоща - свеклы - появились около 2000 лет назад.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России о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свекле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узнали в X-XI веках, однако выращивать повсеместно научились только к XIV веку. Потом свекла была разделена на столовую, кормовую и сахарную. Сегодня встретить свеклу можно даже в крайних северных районах нашей страны, и без этого овоща мы практически не представляем себе нашу кухню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DE7-6D7F-4911-BD79-888723EFA0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Сорта свеклы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Каких только видов и сортов этого чудо овоща не существует!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Свекла бывает и плоской, и кругловатой, и цилиндрической формы.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Главное - знать и помнить, что качественная свекла имеет темно-красный цвет, желательно без светлых кругов.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Различают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сахарную свеклу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накапливающую до 20-25% сахара,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столовую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красную,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кормовую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желтую и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листовую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мангольд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 неутолщенным корнеплодом. Наиболее распространены и полезны столовая и сахарная.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DE7-6D7F-4911-BD79-888723EFA0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столовой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свеклы характерна темно-красная окраска листовых черешков, кожуры и мякоти корнеплода. Форма их — от округлой до удлиненно-конической (в зависимости от сорта). Мякоть сочная, сахаристая, темно-красная, со светлыми кольцами на срезе. На второй год из высаженного корнеплода развиваются высокие (50— 100 см) и ветвистые стебли, несущие очередные продолговатые листья с острым концом. Прикорневые листья цельные, сердцевидно-яйцевидные, черешковые. На верхушке стебля листья ланцетные. Он заканчивается метельчатым соцветием из длинных колосков цветоносов. Цветки многочисленные, мелкие, невзрачные, зеленые или беловатые, пятичленные, правильные. Околоцветник при созревании образует соплодия, состоящие из 2—4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плодиков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остросемянных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орешков. Цветет растение в июле-августе, а плоды созревают в августе-сентябре.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DE7-6D7F-4911-BD79-888723EFA0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Сахарная свекла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разновидность обыкновенной корнеплодной свеклы,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конеплодах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которой много сахарозы. Сахарная</a:t>
            </a:r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свекла считается технической культурой и выращивается сугубо для производства сахара (сахарного производства). В первый год у сахарной свеклы развивается корнеплод с листьями. Корнеплоды вытянутые (в сравнении со столовой свеклой) белого цвета. Отличаются большим содержанием сахара: 20-25% (зависит от количества солнечных дней в период созревания). Сахарная свекла очень любит свет и тепло. Самые большие урожаи приносит на поливных площадях в черноземной зоне. Немаловажное значение имеют и отходы основного производства при очистке и переработке свеклы. Патока служит сырьем для получения лимонной кислоты, спирта, глицерина и других продуктов. Жом и ботва свеклы — отличный сочный корм для скота. Дефекат (осадок при очистке сока на сахарных заводах) используется как удобрение. Сахарную свеклу возделывают и чисто для кормовых целей. Ее урожайность с гектара выше, чем у любой другой сельскохозяйственной культуры. При переработке 1 центнера свеклы получается 15 килограммов кристаллического сахара; 2,2 килограмма сахара остается в патоке и остальной — в других отходах производства. При дальнейшей переработке патоки, выход кристаллического сахара из свеклы повышается в среднем до 17%.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DE7-6D7F-4911-BD79-888723EFA0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Свеклу можно есть в любое время года. Весной из свежих листьев делают салаты и варят свекольники. Осенью и зимой используют корнеплоды, которые вкусны и полезны в вареном, тушеном и фаршированном виде.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Свекла широко применяется в кулинарии для приготовления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борщей, салатов, винегретов и многих других блюд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 блюдам из свеклы рекомендуется добавлять молодую жгучую крапиву, щавель или лебеду. Они повышают витаминную ценность пищи, улучшают ее вкус.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Свекла также является ценным диетическим продуктом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потому что с ее химическим составом и питательными ценностями может сравниться не каждый овощ.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Корнеплоды столовой свеклы содержат 14-18% сухих веществ, 11-12% сахаров, 1,7% белка, 5-17 мг витамина С. В свекле также содержатся в небольшом количестве каротин,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витамины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В1, В2. Но особую ценность придает этому растению витамин Р, способный повышать эластичность кровеносных сосудов, предупреждать склероз и внутренние кровоизлияния.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Соли железа, кальция, магния, фосфора, кобальта, присутствующие в свекле, также активизируют работу кроветворения и регулируют обмен веществ. Свекла уступает по содержанию железа только чесноку.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DE7-6D7F-4911-BD79-888723EFA08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Свойства свеклы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Пищевая ценность свеклы необычайно богата. Полезные свойства свеклы содержатся в корнеплодах: сахара — глюкоза, фруктоза и сахароза (до 25%); органические кислоты — лимонная, щавелевая, яблочная; различные белки; витамины BB, В, С, Р, РР,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каротиноиды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пантотеновая,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фолиевая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кислоты, пектин, пигменты, в значительном количестве соли железа, марганца, калия, кобальта, </a:t>
            </a:r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магния, йода. А также клетчатка, аминокислоты (лизин,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валин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аргинин, гистидин и др.). Кроме того, в свёкле обнаружены такие микроэлементы как кобальт, рубидий, цезий, медь, цинк, железо, хлор, калий, фосфор, сера, магний, йод. Многие из них регулируют процессы кроветворения, и люди, регулярно употребляющие свёклу, почти не страдают малокровием.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DE7-6D7F-4911-BD79-888723EFA08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8F73-7D77-46F6-9B18-3888785C94CE}" type="datetime1">
              <a:rPr lang="ru-RU" smtClean="0"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7F25-BDC0-4912-92E4-0833881DCD25}" type="datetime1">
              <a:rPr lang="ru-RU" smtClean="0"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2091-0778-4908-9C9D-57F9BBCFE050}" type="datetime1">
              <a:rPr lang="ru-RU" smtClean="0"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96C2-A54F-4D2B-9191-66E01FF35A66}" type="datetime1">
              <a:rPr lang="ru-RU" smtClean="0"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8436-0572-4CCC-93D9-A1C40F8A3BB9}" type="datetime1">
              <a:rPr lang="ru-RU" smtClean="0"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1A01-6025-4D56-BE64-3D8B13459E95}" type="datetime1">
              <a:rPr lang="ru-RU" smtClean="0"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C08F-0C5C-4894-9EF4-D0BF5E027BCB}" type="datetime1">
              <a:rPr lang="ru-RU" smtClean="0"/>
              <a:t>23.08.2012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0B11-5E6F-41EC-9295-2D690736820F}" type="datetime1">
              <a:rPr lang="ru-RU" smtClean="0"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C817-6CC1-48B3-8798-99EA3FFD2E77}" type="datetime1">
              <a:rPr lang="ru-RU" smtClean="0"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7C81-9907-4B96-B8C2-15F0EB5FB94E}" type="datetime1">
              <a:rPr lang="ru-RU" smtClean="0"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07FF-5DDC-405D-AC3B-3D4BAB90D095}" type="datetime1">
              <a:rPr lang="ru-RU" smtClean="0"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4413-3234-4006-A8BD-82FFB49385DD}" type="datetime1">
              <a:rPr lang="ru-RU" smtClean="0"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gif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1643074" cy="6429396"/>
          </a:xfrm>
        </p:spPr>
        <p:txBody>
          <a:bodyPr vert="vert27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Свекла</a:t>
            </a:r>
            <a:endParaRPr lang="ru-RU" sz="1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143512"/>
            <a:ext cx="4714908" cy="1500198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Презентацию выполнила преподаватель ГОУ СПО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Баймакский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сельскохозяйственный техникум»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Мусина Ж.М.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C:\Users\Амир\Desktop\5 апреля 2012\Свекла\svekla%20odnorostkovaya_en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214290"/>
            <a:ext cx="642942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8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8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БСХТ\Мои документы\Мои рисунки\Свекла\1227178092_shutterstock_1977108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0"/>
            <a:ext cx="3168352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Documents and Settings\БСХТ\Мои документы\Мои рисунки\Свекла\beetrootcylindric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348880"/>
            <a:ext cx="29878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cuments and Settings\БСХТ\Мои документы\Мои рисунки\Свекла\a7350f5fa45d9661992fd9c770471e1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Documents and Settings\БСХТ\Мои документы\Мои рисунки\Свекла\image_125258490575159200_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176" y="2348880"/>
            <a:ext cx="29878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Documents and Settings\БСХТ\Мои документы\Мои рисунки\Свекла\3379297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87824" y="4509120"/>
            <a:ext cx="309634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Documents and Settings\БСХТ\Мои документы\Мои рисунки\Свекла\6735847_495cd6f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56176" y="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БСХТ\Мои документы\Мои рисунки\Свекла\pic1632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2348880"/>
            <a:ext cx="2915816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Documents and Settings\БСХТ\Мои документы\Мои рисунки\Свекла\14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Documents and Settings\БСХТ\Мои документы\Мои рисунки\Свекла\beets-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7824" y="0"/>
            <a:ext cx="32403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Documents and Settings\БСХТ\Мои документы\Мои рисунки\Свекла\118935918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28184" y="0"/>
            <a:ext cx="291581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Documents and Settings\БСХТ\Мои документы\Мои рисунки\Свекла\svekla-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2348880"/>
            <a:ext cx="298782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D:\Documents and Settings\БСХТ\Мои документы\Мои рисунки\Свекла\1276443355_svekla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509120"/>
            <a:ext cx="2987824" cy="2348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D:\Documents and Settings\БСХТ\Мои документы\Мои рисунки\Свекла\35866177_1227178214shutterstock_198679303_original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987824" y="2348880"/>
            <a:ext cx="3312368" cy="2160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D:\Documents and Settings\БСХТ\Мои документы\Мои рисунки\Свекла\beetdtdarkred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987824" y="4494190"/>
            <a:ext cx="3240359" cy="236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БСХТ\Мои документы\Мои рисунки\Свекла\1009_dietadossucos_f_0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2276872"/>
            <a:ext cx="2808312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Documents and Settings\БСХТ\Мои документы\Мои рисунки\Свекла\Beet-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9878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Documents and Settings\БСХТ\Мои документы\Мои рисунки\Свекла\1227177867_shutterstock_18699199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62650" y="0"/>
            <a:ext cx="318135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Documents and Settings\БСХТ\Мои документы\Мои рисунки\Свекла\beet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50912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D:\Documents and Settings\БСХТ\Мои документы\Мои рисунки\Свекла\0002985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40152" y="4581128"/>
            <a:ext cx="3203848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D:\Documents and Settings\БСХТ\Мои документы\Мои рисунки\Свекла\beets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987824" y="0"/>
            <a:ext cx="2952328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БСХТ\Мои документы\Мои рисунки\Свекла\svekla-mona-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2348880"/>
            <a:ext cx="29878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cuments and Settings\БСХТ\Мои документы\Мои рисунки\Свекла\image_23-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50912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Documents and Settings\БСХТ\Мои документы\Мои рисунки\Свекла\svekla 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313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Documents and Settings\БСХТ\Мои документы\Мои рисунки\Свекла\beets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31840" y="2276872"/>
            <a:ext cx="3024336" cy="230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Documents and Settings\БСХТ\Мои документы\Мои рисунки\Свекла\sfecla-rosie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176" y="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D:\Documents and Settings\БСХТ\Мои документы\Мои рисунки\Свекла\svekolnij_salat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31840" y="0"/>
            <a:ext cx="302433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D:\Documents and Settings\БСХТ\Мои документы\Мои рисунки\Свекла\18d70a50bc46b52017278c647e5d0554_big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131840" y="4581128"/>
            <a:ext cx="302433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БСХТ\Мои документы\Мои рисунки\Свекла\beets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4581128"/>
            <a:ext cx="313184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Documents and Settings\БСХТ\Мои документы\Мои рисунки\Свекла\1232984181_1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13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Documents and Settings\БСХТ\Мои документы\Мои рисунки\Свекла\79_8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0"/>
            <a:ext cx="313184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Documents and Settings\БСХТ\Мои документы\Мои рисунки\Свекла\beet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12160" y="2276872"/>
            <a:ext cx="313184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D:\Documents and Settings\БСХТ\Мои документы\Мои рисунки\Свекла\detroit_dark_red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563126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D:\Documents and Settings\БСХТ\Мои документы\Мои рисунки\Свекла\d93607ebea5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31840" y="2276872"/>
            <a:ext cx="2952328" cy="223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D:\Documents and Settings\БСХТ\Мои документы\Мои рисунки\Свекла\9687766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59833" y="4581128"/>
            <a:ext cx="2952327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D:\Documents and Settings\БСХТ\Мои документы\Мои рисунки\Свекла\000064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131840" y="0"/>
            <a:ext cx="2880319" cy="221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БСХТ\Мои документы\Мои рисунки\Свекла\starr-080117-21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2348880"/>
            <a:ext cx="29878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Documents and Settings\БСХТ\Мои документы\Мои рисунки\Свекла\beterraba20kestre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9878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Documents and Settings\БСХТ\Мои документы\Мои рисунки\Свекла\organic-beets-carrots_0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2" y="0"/>
            <a:ext cx="2983880" cy="2237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Documents and Settings\БСХТ\Мои документы\Мои рисунки\Свекла\0008075382T-1280x102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59832" y="2276872"/>
            <a:ext cx="302433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D:\Documents and Settings\БСХТ\Мои документы\Мои рисунки\Свекла\IMG_2935-1024x76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319471" y="4189649"/>
            <a:ext cx="2348880" cy="298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D:\Documents and Settings\БСХТ\Мои документы\Мои рисунки\Свекла\dsc_384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59832" y="4581128"/>
            <a:ext cx="302433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D:\Documents and Settings\БСХТ\Мои документы\Мои рисунки\Свекла\hBPwYHpc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56176" y="0"/>
            <a:ext cx="2987824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р\Desktop\5 апреля 2012\Свекла\кормовая свекла\7080366de34cbcad8dcc0f5dd87ca32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0"/>
            <a:ext cx="2928926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5 апреля 2012\Свекла\кормовая свекла\N_17019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928926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5 апреля 2012\Свекла\кормовая свекла\15416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8926" y="0"/>
            <a:ext cx="328614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5 апреля 2012\Свекла\кормовая свекла\123563981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15074" y="4214818"/>
            <a:ext cx="292892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5 апреля 2012\Свекла\кормовая свекла\8011754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28926" y="2357430"/>
            <a:ext cx="3286148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Амир\Desktop\5 апреля 2012\Свекла\кормовая свекла\Sahar1-avs_publications_photos-file-60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214819"/>
            <a:ext cx="292892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БСХТ\Мои документы\Мои рисунки\Свекла\4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98782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cuments and Settings\БСХТ\Мои документы\Мои рисунки\Свекла\V_Beet_ChioggiaGuardsmark_L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2348880"/>
            <a:ext cx="313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Documents and Settings\БСХТ\Мои документы\Мои рисунки\Свекла\food-season-beets-c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0"/>
            <a:ext cx="3131840" cy="230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Documents and Settings\БСХТ\Мои документы\Мои рисунки\Свекла\dsc02634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87824" y="2420888"/>
            <a:ext cx="295957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D:\Documents and Settings\БСХТ\Мои документы\Мои рисунки\Свекла\EtMzhhNzJ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2492896"/>
            <a:ext cx="29878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D:\Documents and Settings\БСХТ\Мои документы\Мои рисунки\Свекла\salted-beets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915816" y="4941169"/>
            <a:ext cx="3050083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D:\Documents and Settings\БСХТ\Мои документы\Мои рисунки\Свекла\msD9YC4-Large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987824" y="0"/>
            <a:ext cx="3121025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D:\Documents and Settings\БСХТ\Мои документы\Мои рисунки\Свекла\bitki-18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4869160"/>
            <a:ext cx="2928611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БСХТ\Мои документы\Мои рисунки\Свекла\1297865908_sok-svekl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0"/>
            <a:ext cx="3131840" cy="450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Documents and Settings\БСХТ\Мои документы\Мои рисунки\Свекла\VEBEE1743_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348880"/>
            <a:ext cx="313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Documents and Settings\БСХТ\Мои документы\Мои рисунки\Свекла\Beet.jpg"/>
          <p:cNvPicPr>
            <a:picLocks noChangeAspect="1" noChangeArrowheads="1"/>
          </p:cNvPicPr>
          <p:nvPr/>
        </p:nvPicPr>
        <p:blipFill>
          <a:blip r:embed="rId5" cstate="screen"/>
          <a:srcRect l="4365" t="8666" r="5666" b="3166"/>
          <a:stretch>
            <a:fillRect/>
          </a:stretch>
        </p:blipFill>
        <p:spPr bwMode="auto">
          <a:xfrm>
            <a:off x="0" y="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Documents and Settings\БСХТ\Мои документы\Мои рисунки\Свекла\beets-540x40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31840" y="4509120"/>
            <a:ext cx="316835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Documents and Settings\БСХТ\Мои документы\Мои рисунки\Свекла\hdw16050027s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95125" y="2348880"/>
            <a:ext cx="2848875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D:\Documents and Settings\БСХТ\Мои документы\Мои рисунки\Свекла\beets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00192" y="0"/>
            <a:ext cx="2843808" cy="234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288</Words>
  <Application>Microsoft Office PowerPoint</Application>
  <PresentationFormat>Экран (4:3)</PresentationFormat>
  <Paragraphs>50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Свекла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БСХТ</cp:lastModifiedBy>
  <cp:revision>27</cp:revision>
  <dcterms:modified xsi:type="dcterms:W3CDTF">2012-08-23T18:07:42Z</dcterms:modified>
</cp:coreProperties>
</file>