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6" r:id="rId4"/>
    <p:sldId id="259" r:id="rId5"/>
    <p:sldId id="261" r:id="rId6"/>
    <p:sldId id="260" r:id="rId7"/>
    <p:sldId id="262" r:id="rId8"/>
    <p:sldId id="263" r:id="rId9"/>
    <p:sldId id="264" r:id="rId10"/>
    <p:sldId id="269" r:id="rId11"/>
    <p:sldId id="265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9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8C18-3B9C-418C-A940-4B83E3D750A7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B6F6-E978-422F-94F4-03001C2A5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B6F6-E978-422F-94F4-03001C2A5A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FABEC9-357E-475E-9C32-1B7B904CBE8E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97EC69-3EBA-4A1A-A3DB-8502D955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250033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Ampir Deco" pitchFamily="2" charset="0"/>
              </a:rPr>
              <a:t>Играем и читаем</a:t>
            </a:r>
            <a:endParaRPr lang="ru-RU" sz="6600" dirty="0">
              <a:solidFill>
                <a:schemeClr val="tx1"/>
              </a:solidFill>
              <a:latin typeface="Ampir Deco" pitchFamily="2" charset="0"/>
            </a:endParaRPr>
          </a:p>
        </p:txBody>
      </p:sp>
      <p:pic>
        <p:nvPicPr>
          <p:cNvPr id="3075" name="Picture 3" descr="C:\Documents and Settings\All Users\Документы\Мои рисунки\7be232d68a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857628"/>
            <a:ext cx="2171701" cy="2376488"/>
          </a:xfrm>
          <a:prstGeom prst="rect">
            <a:avLst/>
          </a:prstGeom>
          <a:noFill/>
        </p:spPr>
      </p:pic>
      <p:pic>
        <p:nvPicPr>
          <p:cNvPr id="3076" name="Picture 4" descr="C:\Documents and Settings\All Users\Документы\Мои рисунки\0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642918"/>
            <a:ext cx="250033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Documents and Settings\Лена\Мои документы\Мои рисунки\Рисунок5.jpg"/>
          <p:cNvPicPr>
            <a:picLocks noChangeAspect="1" noChangeArrowheads="1"/>
          </p:cNvPicPr>
          <p:nvPr/>
        </p:nvPicPr>
        <p:blipFill>
          <a:blip r:embed="rId2" cstate="print"/>
          <a:srcRect l="62687"/>
          <a:stretch>
            <a:fillRect/>
          </a:stretch>
        </p:blipFill>
        <p:spPr bwMode="auto">
          <a:xfrm>
            <a:off x="1214414" y="2857496"/>
            <a:ext cx="3143272" cy="23574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71538" y="1571612"/>
            <a:ext cx="2286016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НЫ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1571612"/>
            <a:ext cx="2143140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СА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5500702"/>
            <a:ext cx="2143140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ПУ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5500702"/>
            <a:ext cx="2071702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НИ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1571612"/>
            <a:ext cx="2000264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БО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5500702"/>
            <a:ext cx="2143140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ИК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428604"/>
            <a:ext cx="7429552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 слоги и составь слово по картинке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1203 L 0.14931 0.2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0.35816 -0.312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Лена\Мои документы\Мои рисунки\Рисунок6.jpg"/>
          <p:cNvPicPr>
            <a:picLocks noChangeAspect="1" noChangeArrowheads="1"/>
          </p:cNvPicPr>
          <p:nvPr/>
        </p:nvPicPr>
        <p:blipFill>
          <a:blip r:embed="rId3" cstate="print"/>
          <a:srcRect l="63243" t="2857" r="766" b="2857"/>
          <a:stretch>
            <a:fillRect/>
          </a:stretch>
        </p:blipFill>
        <p:spPr bwMode="auto">
          <a:xfrm>
            <a:off x="1214414" y="2571744"/>
            <a:ext cx="3357586" cy="23574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1428736"/>
            <a:ext cx="2071702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СТА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428736"/>
            <a:ext cx="2071702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КЛО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428736"/>
            <a:ext cx="2143140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ВРУ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429264"/>
            <a:ext cx="2143140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АС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5429264"/>
            <a:ext cx="2071702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ША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5429264"/>
            <a:ext cx="2071702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УН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428604"/>
            <a:ext cx="6858048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 слоги и составь слово по картинке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17691 0.245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474 -0.33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 l="63422" t="61537" b="20133"/>
          <a:stretch>
            <a:fillRect/>
          </a:stretch>
        </p:blipFill>
        <p:spPr bwMode="auto">
          <a:xfrm>
            <a:off x="857224" y="2643182"/>
            <a:ext cx="3500462" cy="22860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57224" y="1500174"/>
            <a:ext cx="1714512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ЧАШ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1500174"/>
            <a:ext cx="1785950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СУТ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500174"/>
            <a:ext cx="1785950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КОР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5143512"/>
            <a:ext cx="1714512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5143512"/>
            <a:ext cx="1714512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ВУ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5143512"/>
            <a:ext cx="1857388" cy="857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ИМ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500042"/>
            <a:ext cx="7143800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Выбери слоги и составь слово по картинке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42274 0.2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04 -0.281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572560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2963" b="79608"/>
          <a:stretch>
            <a:fillRect/>
          </a:stretch>
        </p:blipFill>
        <p:spPr bwMode="auto">
          <a:xfrm>
            <a:off x="857224" y="1857364"/>
            <a:ext cx="2000264" cy="14466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2963" t="21570" b="59397"/>
          <a:stretch>
            <a:fillRect/>
          </a:stretch>
        </p:blipFill>
        <p:spPr bwMode="auto">
          <a:xfrm>
            <a:off x="3428992" y="1857364"/>
            <a:ext cx="1928826" cy="14466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2963" t="61176" r="-1" b="19791"/>
          <a:stretch>
            <a:fillRect/>
          </a:stretch>
        </p:blipFill>
        <p:spPr bwMode="auto">
          <a:xfrm>
            <a:off x="5715007" y="1857364"/>
            <a:ext cx="1928869" cy="14466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14678" y="5500702"/>
            <a:ext cx="642942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5500702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5500702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550070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5500702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58082" y="5500702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929586" y="5500702"/>
            <a:ext cx="571504" cy="500066"/>
          </a:xfrm>
          <a:prstGeom prst="rect">
            <a:avLst/>
          </a:prstGeom>
          <a:solidFill>
            <a:srgbClr val="3709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57224" y="500042"/>
            <a:ext cx="6929486" cy="857256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Подбери схемы к словам на картинках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24097 -0.3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1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26025 -0.306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26754 -0.306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07407E-6 L 0.30382 -0.296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07407E-6 L 0.29653 -0.29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1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051 L 0.29688 -0.29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28958 -0.296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0104 -0.2965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4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0157 -0.296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4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0573 -0.2965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4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0538 -0.296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0486 -0.2965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214974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tx1"/>
                </a:solidFill>
                <a:latin typeface="Ampir Deco" pitchFamily="2" charset="0"/>
              </a:rPr>
              <a:t>Молодец!</a:t>
            </a:r>
            <a:endParaRPr lang="ru-RU" sz="9600" dirty="0">
              <a:solidFill>
                <a:schemeClr val="tx1"/>
              </a:solidFill>
            </a:endParaRPr>
          </a:p>
        </p:txBody>
      </p:sp>
      <p:pic>
        <p:nvPicPr>
          <p:cNvPr id="5" name="Picture 4" descr="C:\Documents and Settings\All Users\Документы\Мои рисунки\0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2500330" cy="1143008"/>
          </a:xfrm>
          <a:prstGeom prst="rect">
            <a:avLst/>
          </a:prstGeom>
          <a:noFill/>
        </p:spPr>
      </p:pic>
      <p:pic>
        <p:nvPicPr>
          <p:cNvPr id="6" name="Picture 4" descr="C:\Documents and Settings\All Users\Документы\Мои рисунки\0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643446"/>
            <a:ext cx="250033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Презентацию подготовила: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Учитель-логопед МДОБУ № 43 </a:t>
            </a:r>
            <a:r>
              <a:rPr lang="en-US" sz="4000" i="1" dirty="0" smtClean="0">
                <a:solidFill>
                  <a:schemeClr val="tx1"/>
                </a:solidFill>
              </a:rPr>
              <a:t/>
            </a:r>
            <a:br>
              <a:rPr lang="en-US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города Новокубанска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Краснодарского края 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Ковалева Елена Юрьевна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image006"/>
          <p:cNvPicPr/>
          <p:nvPr/>
        </p:nvPicPr>
        <p:blipFill>
          <a:blip r:embed="rId2" cstate="print"/>
          <a:srcRect t="48864" b="24963"/>
          <a:stretch>
            <a:fillRect/>
          </a:stretch>
        </p:blipFill>
        <p:spPr bwMode="auto">
          <a:xfrm>
            <a:off x="1285852" y="1857364"/>
            <a:ext cx="6357982" cy="17145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143108" y="3857628"/>
            <a:ext cx="1000132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Д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00496" y="3857628"/>
            <a:ext cx="1000132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3857628"/>
            <a:ext cx="928694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642918"/>
            <a:ext cx="6286544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Прочитай по первым буквам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image006"/>
          <p:cNvPicPr/>
          <p:nvPr/>
        </p:nvPicPr>
        <p:blipFill>
          <a:blip r:embed="rId2" cstate="print"/>
          <a:srcRect t="24351" b="49945"/>
          <a:stretch>
            <a:fillRect/>
          </a:stretch>
        </p:blipFill>
        <p:spPr bwMode="auto">
          <a:xfrm>
            <a:off x="1428728" y="1785926"/>
            <a:ext cx="6286544" cy="19288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928794" y="4071942"/>
            <a:ext cx="1071570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00496" y="4071942"/>
            <a:ext cx="1143008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4071942"/>
            <a:ext cx="1071570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571480"/>
            <a:ext cx="6215106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Прочитай по первым буквам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image006"/>
          <p:cNvPicPr/>
          <p:nvPr/>
        </p:nvPicPr>
        <p:blipFill>
          <a:blip r:embed="rId2" cstate="print"/>
          <a:srcRect b="74980"/>
          <a:stretch>
            <a:fillRect/>
          </a:stretch>
        </p:blipFill>
        <p:spPr bwMode="auto">
          <a:xfrm>
            <a:off x="1142976" y="1785926"/>
            <a:ext cx="6858048" cy="207170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857356" y="4143380"/>
            <a:ext cx="1071570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Ш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9058" y="4143380"/>
            <a:ext cx="1071570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29322" y="4143380"/>
            <a:ext cx="1071570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571480"/>
            <a:ext cx="6858048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Прочитай по первым буквам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Лена\Мои документы\Мои рисунки\Рисунок1щ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6929486" cy="20002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Сердце 4"/>
          <p:cNvSpPr/>
          <p:nvPr/>
        </p:nvSpPr>
        <p:spPr>
          <a:xfrm>
            <a:off x="1142976" y="4071942"/>
            <a:ext cx="1357322" cy="1214446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Г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3000364" y="4071942"/>
            <a:ext cx="1357322" cy="1214446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Н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4786314" y="4000504"/>
            <a:ext cx="1357322" cy="1285884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О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6500826" y="4000504"/>
            <a:ext cx="1357322" cy="1285884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М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1538" y="642918"/>
            <a:ext cx="6786610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Прочитай по первым буквам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Лена\Мои документы\Мои рисунки\Рисунок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6357982" cy="20002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7-конечная звезда 4"/>
          <p:cNvSpPr/>
          <p:nvPr/>
        </p:nvSpPr>
        <p:spPr>
          <a:xfrm>
            <a:off x="1214414" y="4000504"/>
            <a:ext cx="1214446" cy="1071570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2571736" y="4000504"/>
            <a:ext cx="1214446" cy="1071570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29058" y="4000504"/>
            <a:ext cx="1214446" cy="1071570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Н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5286380" y="4000504"/>
            <a:ext cx="1143008" cy="1071570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6572264" y="4000504"/>
            <a:ext cx="1214446" cy="1071570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571480"/>
            <a:ext cx="6286544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Прочитай по первым буквам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Лена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 cstate="print"/>
          <a:srcRect b="2500"/>
          <a:stretch>
            <a:fillRect/>
          </a:stretch>
        </p:blipFill>
        <p:spPr bwMode="auto">
          <a:xfrm>
            <a:off x="857224" y="2000240"/>
            <a:ext cx="7000924" cy="2786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2500306"/>
            <a:ext cx="3714776" cy="192882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дом</a:t>
            </a:r>
            <a:endParaRPr lang="ru-RU" sz="9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571480"/>
            <a:ext cx="6786610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Прочитай слово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Documents and Settings\Лена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 cstate="print"/>
          <a:srcRect t="2941" b="2941"/>
          <a:stretch>
            <a:fillRect/>
          </a:stretch>
        </p:blipFill>
        <p:spPr bwMode="auto">
          <a:xfrm>
            <a:off x="1071538" y="1857364"/>
            <a:ext cx="6858048" cy="228601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357290" y="2143116"/>
            <a:ext cx="364333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БУ- СЫ</a:t>
            </a:r>
            <a:endParaRPr lang="ru-RU" sz="6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571480"/>
            <a:ext cx="671517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Прочитай слово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Лена\Мои документы\Мои рисунки\Рисунок4.jpg"/>
          <p:cNvPicPr>
            <a:picLocks noChangeAspect="1" noChangeArrowheads="1"/>
          </p:cNvPicPr>
          <p:nvPr/>
        </p:nvPicPr>
        <p:blipFill>
          <a:blip r:embed="rId2" cstate="print"/>
          <a:srcRect t="2857"/>
          <a:stretch>
            <a:fillRect/>
          </a:stretch>
        </p:blipFill>
        <p:spPr bwMode="auto">
          <a:xfrm>
            <a:off x="928662" y="1928802"/>
            <a:ext cx="6858048" cy="2428892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2143116"/>
            <a:ext cx="392909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КО – РО -ВА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500042"/>
            <a:ext cx="6715172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Прочитай слово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</TotalTime>
  <Words>106</Words>
  <Application>Microsoft Office PowerPoint</Application>
  <PresentationFormat>Экран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Играем и читаем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Молодец!</vt:lpstr>
      <vt:lpstr>Презентацию подготовила: Учитель-логопед МДОБУ № 43  города Новокубанска Краснодарского края  Ковалева Елена Юрьевна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Елена-XP</dc:creator>
  <cp:lastModifiedBy>Лена</cp:lastModifiedBy>
  <cp:revision>31</cp:revision>
  <dcterms:created xsi:type="dcterms:W3CDTF">2011-04-08T12:15:10Z</dcterms:created>
  <dcterms:modified xsi:type="dcterms:W3CDTF">2011-04-11T09:10:39Z</dcterms:modified>
</cp:coreProperties>
</file>