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159"/>
    <a:srgbClr val="F8B6F5"/>
    <a:srgbClr val="F676ED"/>
    <a:srgbClr val="339933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1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E326D-3CA5-4366-B9D6-AB7EC3346AE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767C2-7CF6-434C-90C8-AC6ADE041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9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57321" cy="723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14414" y="214290"/>
            <a:ext cx="7715304" cy="6357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728" y="642918"/>
            <a:ext cx="7000924" cy="156966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ВЕСЕЛО ИГРАЕМ- ПРЕДЛОГИ ЗАКРЕПЛЯЕМ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857496"/>
            <a:ext cx="6076981" cy="314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43240" y="3000372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Кликни мышкой на конверт и ты узнаешь, что мы будем делать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7072290"/>
            <a:chOff x="0" y="0"/>
            <a:chExt cx="9144000" cy="70722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14290"/>
              <a:ext cx="10001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957" t="9124" r="21801" b="14234"/>
          <a:stretch>
            <a:fillRect/>
          </a:stretch>
        </p:blipFill>
        <p:spPr bwMode="auto">
          <a:xfrm>
            <a:off x="1285852" y="1643050"/>
            <a:ext cx="2071702" cy="1740230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9677" t="7315" r="4839" b="7348"/>
          <a:stretch>
            <a:fillRect/>
          </a:stretch>
        </p:blipFill>
        <p:spPr bwMode="auto">
          <a:xfrm rot="16200000">
            <a:off x="6000760" y="857232"/>
            <a:ext cx="3071834" cy="2071702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9821" t="2244" r="6845" b="2243"/>
          <a:stretch>
            <a:fillRect/>
          </a:stretch>
        </p:blipFill>
        <p:spPr bwMode="auto">
          <a:xfrm rot="16200000">
            <a:off x="3821901" y="4036223"/>
            <a:ext cx="2857520" cy="2071702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 l="3477" t="8823" r="4946" b="8235"/>
          <a:stretch>
            <a:fillRect/>
          </a:stretch>
        </p:blipFill>
        <p:spPr bwMode="auto">
          <a:xfrm rot="5400000">
            <a:off x="3713378" y="858598"/>
            <a:ext cx="3071835" cy="2068973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 l="8126" t="10588" r="5960" b="10000"/>
          <a:stretch>
            <a:fillRect/>
          </a:stretch>
        </p:blipFill>
        <p:spPr bwMode="auto">
          <a:xfrm rot="5400000">
            <a:off x="6143635" y="4071942"/>
            <a:ext cx="2857519" cy="2000264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072074"/>
            <a:ext cx="1428760" cy="15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 descr="C:\Documents and Settings\Лена\Мои документы\Мои рисунки\278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3429000"/>
            <a:ext cx="1767685" cy="170021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000100" y="50004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Найди картинку которая не соответствует схеме предлога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7072290"/>
            <a:chOff x="0" y="0"/>
            <a:chExt cx="9144000" cy="70722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14290"/>
              <a:ext cx="10001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642918"/>
            <a:ext cx="2500330" cy="1597433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11646" t="7072" r="14984" b="9823"/>
          <a:stretch>
            <a:fillRect/>
          </a:stretch>
        </p:blipFill>
        <p:spPr bwMode="auto">
          <a:xfrm>
            <a:off x="6429388" y="642918"/>
            <a:ext cx="2298176" cy="1643074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l="5768" t="2948" r="5769" b="5650"/>
          <a:stretch>
            <a:fillRect/>
          </a:stretch>
        </p:blipFill>
        <p:spPr bwMode="auto">
          <a:xfrm rot="16200000">
            <a:off x="3553431" y="3590312"/>
            <a:ext cx="3108709" cy="2071701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 l="7844" t="8243" r="3922" b="3059"/>
          <a:stretch>
            <a:fillRect/>
          </a:stretch>
        </p:blipFill>
        <p:spPr bwMode="auto">
          <a:xfrm rot="5400000">
            <a:off x="5949029" y="3623607"/>
            <a:ext cx="3103857" cy="2000264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57224" y="28572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Найди картинку которая не соответствует схеме предлога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4" name="Picture 13" descr="C:\Documents and Settings\Лена\Мои документы\Мои рисунки\278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3929066"/>
            <a:ext cx="1767685" cy="1700216"/>
          </a:xfrm>
          <a:prstGeom prst="rect">
            <a:avLst/>
          </a:prstGeom>
          <a:noFill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072074"/>
            <a:ext cx="1428760" cy="15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1571612"/>
            <a:ext cx="1428760" cy="2071702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7072290"/>
            <a:chOff x="0" y="0"/>
            <a:chExt cx="9144000" cy="70722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14290"/>
              <a:ext cx="10001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928802"/>
            <a:ext cx="4133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57224" y="57148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Найди бабочку, которая сядет на цветок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3" name="Picture 13" descr="C:\Documents and Settings\Лена\Мои документы\Мои рисунки\27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285992"/>
            <a:ext cx="1767685" cy="1700216"/>
          </a:xfrm>
          <a:prstGeom prst="rect">
            <a:avLst/>
          </a:prstGeom>
          <a:noFill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286256"/>
            <a:ext cx="1428760" cy="15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757371"/>
            <a:ext cx="1571636" cy="143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757635"/>
            <a:ext cx="1571636" cy="143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615023"/>
            <a:ext cx="1571636" cy="143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185E-6 L -0.29653 0.297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78035E-7 L -0.27257 -0.053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38728E-6 L -0.30434 -0.413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7072290"/>
            <a:chOff x="0" y="0"/>
            <a:chExt cx="9144000" cy="70722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14290"/>
              <a:ext cx="10001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785794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C:\Documents and Settings\Лена\Мои документы\Мои рисунки\27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285992"/>
            <a:ext cx="1767685" cy="1700216"/>
          </a:xfrm>
          <a:prstGeom prst="rect">
            <a:avLst/>
          </a:prstGeom>
          <a:noFill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286256"/>
            <a:ext cx="1428760" cy="15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928662" y="50004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Найди гусеницу которая сидит перед яблоком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26" t="51601"/>
          <a:stretch>
            <a:fillRect/>
          </a:stretch>
        </p:blipFill>
        <p:spPr bwMode="auto">
          <a:xfrm>
            <a:off x="3214678" y="2143116"/>
            <a:ext cx="3343268" cy="388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500306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286256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1387E-6 L -0.30434 0.03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1214E-7 L -0.28854 -0.00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2428E-6 L -0.32795 0.156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7072290"/>
            <a:chOff x="0" y="0"/>
            <a:chExt cx="9144000" cy="70722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14290"/>
              <a:ext cx="10001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3" descr="C:\Documents and Settings\Лена\Мои документы\Мои рисунки\snail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4429132"/>
            <a:ext cx="1916919" cy="1643073"/>
          </a:xfrm>
          <a:prstGeom prst="rect">
            <a:avLst/>
          </a:prstGeom>
          <a:noFill/>
        </p:spPr>
      </p:pic>
      <p:pic>
        <p:nvPicPr>
          <p:cNvPr id="11" name="Picture 13" descr="C:\Documents and Settings\Лена\Мои документы\Мои рисунки\27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285992"/>
            <a:ext cx="1767685" cy="1700216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286256"/>
            <a:ext cx="1428760" cy="15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00100" y="64291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Найди улитку, которая сидит  за грибком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15" t="49938" r="14097"/>
          <a:stretch>
            <a:fillRect/>
          </a:stretch>
        </p:blipFill>
        <p:spPr bwMode="auto">
          <a:xfrm>
            <a:off x="3071802" y="1714488"/>
            <a:ext cx="3143272" cy="386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Лена\Мои документы\Мои рисунки\snail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6578" y="2500306"/>
            <a:ext cx="1916919" cy="1643073"/>
          </a:xfrm>
          <a:prstGeom prst="rect">
            <a:avLst/>
          </a:prstGeom>
          <a:noFill/>
        </p:spPr>
      </p:pic>
      <p:pic>
        <p:nvPicPr>
          <p:cNvPr id="4099" name="Picture 3" descr="C:\Documents and Settings\Лена\Мои документы\Мои рисунки\snail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84171" y="500042"/>
            <a:ext cx="1916919" cy="1643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-0.34844 0.107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7 L -0.35486 0.319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27746E-6 L -0.30764 -0.181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7072290"/>
            <a:chOff x="0" y="0"/>
            <a:chExt cx="9144000" cy="70722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14290"/>
              <a:ext cx="10001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8957" t="9124" r="21801" b="14234"/>
          <a:stretch>
            <a:fillRect/>
          </a:stretch>
        </p:blipFill>
        <p:spPr bwMode="auto">
          <a:xfrm>
            <a:off x="4286248" y="2714620"/>
            <a:ext cx="1571636" cy="1320175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19706" t="13238" r="12865" b="13991"/>
          <a:stretch>
            <a:fillRect/>
          </a:stretch>
        </p:blipFill>
        <p:spPr bwMode="auto">
          <a:xfrm rot="5400000">
            <a:off x="4071934" y="4643446"/>
            <a:ext cx="2000264" cy="1428760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6786578" y="4857760"/>
            <a:ext cx="2143140" cy="1349886"/>
            <a:chOff x="1214414" y="2500306"/>
            <a:chExt cx="2714612" cy="208104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7082"/>
            <a:stretch>
              <a:fillRect/>
            </a:stretch>
          </p:blipFill>
          <p:spPr bwMode="auto">
            <a:xfrm>
              <a:off x="1214414" y="2500306"/>
              <a:ext cx="2714612" cy="165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C:\Documents and Settings\Лена\Мои документы\Мои рисунки\Рисунок1длррпвпа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1670" y="3571876"/>
              <a:ext cx="1060696" cy="1009475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6786578" y="714356"/>
            <a:ext cx="2143140" cy="1071570"/>
            <a:chOff x="1214414" y="4714884"/>
            <a:chExt cx="2714612" cy="1651981"/>
          </a:xfrm>
        </p:grpSpPr>
        <p:pic>
          <p:nvPicPr>
            <p:cNvPr id="14" name="Picture 3" descr="C:\Documents and Settings\Лена\Мои документы\Мои рисунки\Рисунок1длррпвпа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7422" y="4714884"/>
              <a:ext cx="1060696" cy="1009475"/>
            </a:xfrm>
            <a:prstGeom prst="rect">
              <a:avLst/>
            </a:prstGeom>
            <a:noFill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7082"/>
            <a:stretch>
              <a:fillRect/>
            </a:stretch>
          </p:blipFill>
          <p:spPr bwMode="auto">
            <a:xfrm>
              <a:off x="1214414" y="4714884"/>
              <a:ext cx="2714612" cy="165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714884"/>
            <a:ext cx="1428760" cy="15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857224" y="50004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Подбери картинки к схемам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428604"/>
            <a:ext cx="1428760" cy="1990713"/>
          </a:xfrm>
          <a:prstGeom prst="rect">
            <a:avLst/>
          </a:prstGeom>
          <a:ln w="38100" cap="sq">
            <a:solidFill>
              <a:srgbClr val="B911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6786578" y="2357430"/>
            <a:ext cx="2143140" cy="1643074"/>
            <a:chOff x="6429388" y="1928802"/>
            <a:chExt cx="2714612" cy="25330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7082"/>
            <a:stretch>
              <a:fillRect/>
            </a:stretch>
          </p:blipFill>
          <p:spPr bwMode="auto">
            <a:xfrm>
              <a:off x="6429388" y="2809858"/>
              <a:ext cx="2714612" cy="165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 descr="C:\Documents and Settings\Лена\Мои документы\Мои рисунки\Рисунок1длррпвпа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43812" y="1928802"/>
              <a:ext cx="1060695" cy="1009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8208E-6 L -0.30417 0.63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341E-7 L -0.31216 -0.24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6821E-7 L -0.29636 -0.306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7072290"/>
            <a:chOff x="0" y="0"/>
            <a:chExt cx="9144000" cy="70722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14290"/>
              <a:ext cx="10001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2500298" y="3929066"/>
            <a:ext cx="5110175" cy="2643194"/>
            <a:chOff x="-2555088" y="3571876"/>
            <a:chExt cx="5110175" cy="2643194"/>
          </a:xfrm>
        </p:grpSpPr>
        <p:pic>
          <p:nvPicPr>
            <p:cNvPr id="20484" name="Picture 4" descr="C:\Documents and Settings\Лена\Мои документы\Мои рисунки\яяяяяяяяяяящ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555088" y="3571876"/>
              <a:ext cx="5110175" cy="264319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-1624516" y="5143512"/>
              <a:ext cx="32490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</a:rPr>
                <a:t>Кликни мышкой 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714612" y="285728"/>
            <a:ext cx="4019554" cy="4741297"/>
            <a:chOff x="2643174" y="571480"/>
            <a:chExt cx="4019554" cy="4741297"/>
          </a:xfrm>
        </p:grpSpPr>
        <p:pic>
          <p:nvPicPr>
            <p:cNvPr id="20483" name="Picture 3" descr="C:\Documents and Settings\Лена\Мои документы\Мои рисунки\яяяяяяяяяяяяяяяяяяяяя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4" y="571480"/>
              <a:ext cx="4019554" cy="474129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 rot="270433">
              <a:off x="3388257" y="1315929"/>
              <a:ext cx="2618190" cy="8844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ru-RU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МОЛОДЕЦ!</a:t>
              </a:r>
              <a:endPara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7072290"/>
            <a:chOff x="0" y="0"/>
            <a:chExt cx="9144000" cy="70722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14290"/>
              <a:ext cx="10001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Прямоугольник 16"/>
          <p:cNvSpPr/>
          <p:nvPr/>
        </p:nvSpPr>
        <p:spPr>
          <a:xfrm>
            <a:off x="1785918" y="857232"/>
            <a:ext cx="61436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</a:rPr>
              <a:t>Презентацию подготовила:</a:t>
            </a:r>
            <a:br>
              <a:rPr lang="ru-RU" sz="3200" b="1" i="1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Учитель-логопед МДОБУ </a:t>
            </a:r>
            <a:r>
              <a:rPr lang="ru-RU" sz="3200" b="1" i="1" dirty="0" smtClean="0">
                <a:solidFill>
                  <a:srgbClr val="0070C0"/>
                </a:solidFill>
              </a:rPr>
              <a:t>детский сад № </a:t>
            </a:r>
            <a:r>
              <a:rPr lang="ru-RU" sz="3200" b="1" i="1" dirty="0">
                <a:solidFill>
                  <a:srgbClr val="0070C0"/>
                </a:solidFill>
              </a:rPr>
              <a:t>43, </a:t>
            </a:r>
            <a:r>
              <a:rPr lang="en-US" sz="3200" b="1" i="1" dirty="0">
                <a:solidFill>
                  <a:srgbClr val="0070C0"/>
                </a:solidFill>
              </a:rPr>
              <a:t/>
            </a:r>
            <a:br>
              <a:rPr lang="en-US" sz="3200" b="1" i="1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города Новокубанска,</a:t>
            </a:r>
            <a:br>
              <a:rPr lang="ru-RU" sz="3200" b="1" i="1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Краснодарского края. </a:t>
            </a:r>
            <a:br>
              <a:rPr lang="ru-RU" sz="3200" b="1" i="1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Ковалева Елена Юрьевна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</a:rPr>
              <a:t>2011г.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70C0"/>
                </a:solidFill>
              </a:rPr>
              <a:t>Ресурсы: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70C0"/>
                </a:solidFill>
              </a:rPr>
              <a:t>http://forum.materinstvo.ru/index.php?showtopic=1600726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Елена-XP</dc:creator>
  <cp:lastModifiedBy>Елена-XP</cp:lastModifiedBy>
  <cp:revision>2</cp:revision>
  <dcterms:created xsi:type="dcterms:W3CDTF">2012-08-11T09:25:47Z</dcterms:created>
  <dcterms:modified xsi:type="dcterms:W3CDTF">2012-08-11T15:07:56Z</dcterms:modified>
</cp:coreProperties>
</file>