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259" r:id="rId4"/>
    <p:sldId id="290" r:id="rId5"/>
    <p:sldId id="299" r:id="rId6"/>
    <p:sldId id="297" r:id="rId7"/>
    <p:sldId id="295" r:id="rId8"/>
    <p:sldId id="296" r:id="rId9"/>
    <p:sldId id="293" r:id="rId10"/>
    <p:sldId id="291" r:id="rId11"/>
    <p:sldId id="292" r:id="rId12"/>
    <p:sldId id="294" r:id="rId13"/>
    <p:sldId id="298" r:id="rId14"/>
    <p:sldId id="300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62366" autoAdjust="0"/>
  </p:normalViewPr>
  <p:slideViewPr>
    <p:cSldViewPr>
      <p:cViewPr varScale="1">
        <p:scale>
          <a:sx n="52" d="100"/>
          <a:sy n="52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7987F-C4EF-41CA-8356-4943FBA1AEFB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8D7D-10F5-44A8-B952-4EFD5E390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7%D0%BB%D0%B0%D0%BA%D0%B8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1%86%D1%82%D0%B5%D0%BA%D0%B8" TargetMode="External"/><Relationship Id="rId3" Type="http://schemas.openxmlformats.org/officeDocument/2006/relationships/hyperlink" Target="http://ru.wikipedia.org/wiki/%D0%91%D0%B0%D0%BB%D1%8C%D1%81%D0%B0%D1%81_(%D1%80%D0%B5%D0%BA%D0%B0)" TargetMode="External"/><Relationship Id="rId7" Type="http://schemas.openxmlformats.org/officeDocument/2006/relationships/hyperlink" Target="http://ru.wikipedia.org/wiki/%D0%9C%D0%B0%D0%B9%D1%8F_(%D1%86%D0%B8%D0%B2%D0%B8%D0%BB%D0%B8%D0%B7%D0%B0%D1%86%D0%B8%D1%8F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E%D0%BB%D1%8C%D0%BC%D0%B5%D0%BA%D1%81%D0%BA%D0%B0%D1%8F_%D0%BA%D1%83%D0%BB%D1%8C%D1%82%D1%83%D1%80%D0%B0" TargetMode="External"/><Relationship Id="rId5" Type="http://schemas.openxmlformats.org/officeDocument/2006/relationships/hyperlink" Target="http://ru.wikipedia.org/wiki/%D0%9C%D0%B5%D1%81%D0%BE%D0%B0%D0%BC%D0%B5%D1%80%D0%B8%D0%BA%D0%B0" TargetMode="External"/><Relationship Id="rId4" Type="http://schemas.openxmlformats.org/officeDocument/2006/relationships/hyperlink" Target="http://ru.wikipedia.org/wiki/%D0%91%D0%B8%D0%B4%D0%BB,_%D0%94%D0%B6%D0%BE%D1%80%D0%B4%D0%B6_%D0%A3%D1%8D%D0%BB%D1%81" TargetMode="External"/><Relationship Id="rId9" Type="http://schemas.openxmlformats.org/officeDocument/2006/relationships/hyperlink" Target="http://ru.wikipedia.org/wiki/%D0%9A%D0%B5%D1%82%D1%86%D0%B0%D0%BB%D1%8C%D0%BA%D0%BE%D0%B0%D1%82%D0%BB%D1%8C" TargetMode="Externa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1%87%D0%B0%D1%82%D0%BE%D0%BA" TargetMode="External"/><Relationship Id="rId13" Type="http://schemas.openxmlformats.org/officeDocument/2006/relationships/hyperlink" Target="http://ru.wikipedia.org/wiki/%D0%97%D0%BB%D0%B0%D0%BA" TargetMode="External"/><Relationship Id="rId3" Type="http://schemas.openxmlformats.org/officeDocument/2006/relationships/hyperlink" Target="http://ru.wikipedia.org/wiki/%D0%A0%D0%B0%D1%81%D1%82%D0%B5%D0%BD%D0%B8%D0%B5" TargetMode="External"/><Relationship Id="rId7" Type="http://schemas.openxmlformats.org/officeDocument/2006/relationships/hyperlink" Target="http://ru.wikipedia.org/wiki/%D0%A6%D0%B2%D0%B5%D1%82%D0%BE%D0%BA" TargetMode="External"/><Relationship Id="rId12" Type="http://schemas.openxmlformats.org/officeDocument/2006/relationships/hyperlink" Target="http://ru.wikipedia.org/wiki/%D0%A0%D0%BE%D0%B6%D1%8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B%D0%B8%D1%81%D1%82" TargetMode="External"/><Relationship Id="rId11" Type="http://schemas.openxmlformats.org/officeDocument/2006/relationships/hyperlink" Target="http://ru.wikipedia.org/wiki/%D0%9F%D1%88%D0%B5%D0%BD%D0%B8%D1%86%D0%B0" TargetMode="External"/><Relationship Id="rId5" Type="http://schemas.openxmlformats.org/officeDocument/2006/relationships/hyperlink" Target="http://ru.wikipedia.org/wiki/%D0%A1%D1%82%D0%B5%D0%B1%D0%B5%D0%BB%D1%8C" TargetMode="External"/><Relationship Id="rId10" Type="http://schemas.openxmlformats.org/officeDocument/2006/relationships/hyperlink" Target="http://ru.wikipedia.org/wiki/%D0%9F%D1%8B%D0%BB%D1%8C%D1%86%D0%B0" TargetMode="External"/><Relationship Id="rId4" Type="http://schemas.openxmlformats.org/officeDocument/2006/relationships/hyperlink" Target="http://ru.wikipedia.org/wiki/%D0%9A%D0%BE%D1%80%D0%B5%D0%BD%D1%8C" TargetMode="External"/><Relationship Id="rId9" Type="http://schemas.openxmlformats.org/officeDocument/2006/relationships/hyperlink" Target="http://ru.wikipedia.org/wiki/%D0%9F%D0%B5%D1%81%D1%82%D0%B8%D0%BA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1%82%D0%B0%D0%BD%D0%BE%D0%B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маис 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Zea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крупный однолетний злак трибы маисовых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Maydeae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зерновки которого образуются в особых соцветиях – початках. Во всем мире под кукурузу занято примерно 132 млн. га посевных площадей, а ежегодный урожай зерна этой важнейшей сельскохозяйственной культуры составляет более 450 млн. т, уступая менее чем на 10% лишь урожаю пшеницы.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 сахарная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атинский язык"/>
              </a:rPr>
              <a:t>лат.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Zea mays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ssp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 — единственный культурный представитель рода кукуруза из семейства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Злаки"/>
              </a:rPr>
              <a:t>злаков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Помимо культурной кукурузы, род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включает четыре вида и три дикорастущих подвида.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/>
                <a:ea typeface="Times New Roman"/>
              </a:rPr>
              <a:t>Интересные факты о кукурузе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 впервые была одомашнена аборигенами Америки 6 (по другим данным – 7-12) тысяч лет назад на территории современной Мексики. Кукурузные початки в то время были в 10 раз меньше, чем сегодня. В настоящее время в Мексике насчитываются тысячи сортов кукурузы, среди которых – не только знакомая нам белая и желтая, но и синяя, красная и даже черная.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методу индейцев кукуруза высаживается вместе с тыквой, которая защищает почву от сорняков и не дает испаряться лишней влаге, что способствует увеличению урожайности.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Кукуруза, наряду с бобами и тыквой, считалась одной из Трех Сестер, порожденных Матерью-Землей. Концепция Трех Сестер входила в основу традиционного рациона индейцев племени Ирокезов. Ирокезы и сейчас высаживают белую кукурузу, из которой готовят традиционные хлеб, кукурузный суп и кашу.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Средний мексиканец употребляет 400 фунтов (более 90 кг) кукурузы в год. Для сравнения, в США, где выращивается 40% мирового урожая кукурузы, ее среднегодовое потребление на душу населения составляет 160 фунтов, в Индии – всего лишь 15.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Количество рядов зерен на каждом початке кукурузы всегда четное. Обычно кукурузный початок имеет от 8 до 22 рядов, и до 1000 зерен.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6 часов хранения при комнатной температуре свежесобранный кукурузный початок теряет до 40% сахара, который превращается в крахмал. Всего же 1 бушеля кукурузы хватит для того, чтобы подсластить 400 банок Кока-Колы.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занимаемой посевной площади кукуруза находится на втором месте в мире, уступая только пшенице. Кукурузу выращивают на каждом континенте за исключением Антарктиды.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 широко используется не только в кулинарии: из нее делают топливный спирт, клей и клейстер, штукатурку, промышленные водяные фильтры и даже пластик. Кроме того, кукуруза – основной ингредиент сухих кормов для животных.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Родина кукурузы – Мексика – обогатила мировую кулинарию такими продуктами, как кукурузные лепешки и чипсы. Последние снискали славу отличной закуски для вечеринок и давно перестали считаться чисто мексиканским блюдом.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 содержит 26 элементов таблицы Менделеева и не теряет своих полезных свойств даже при консервировании. Она богата жирными полиненасыщенными кислотами, что способствует профилактике онкологических заболеваний, снижает уровень агрессивного холестерина, улучшает работу печени и кишечника.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/>
                <a:ea typeface="Times New Roman"/>
              </a:rPr>
              <a:t>Интересные факты о кукурузе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1. Название кукурузы в большинстве европейских языков звучит как «маис».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Количество рядов зерен на каждом початке кукурузы всегда четное. Обычно кукурузный початок имеет от 8 до 22 рядов и до 1000 зерен.</a:t>
            </a:r>
          </a:p>
          <a:p>
            <a:r>
              <a:rPr lang="ru-RU" sz="1200" dirty="0" smtClean="0">
                <a:latin typeface="Times New Roman"/>
                <a:ea typeface="Times New Roman"/>
              </a:rPr>
              <a:t>По занимаемой посевной площади кукуруза находится на втором месте в мире, уступая только пшенице. Кукурузу выращивают на каждом континенте, за исключением Антарктиды.</a:t>
            </a:r>
          </a:p>
          <a:p>
            <a:r>
              <a:rPr lang="ru-RU" sz="1200" dirty="0" smtClean="0">
                <a:latin typeface="Times New Roman"/>
                <a:ea typeface="Times New Roman"/>
              </a:rPr>
              <a:t>3. Кукуруза содержит 26 элементов таблицы Менделеева и не теряет своих полезных свойств даже при консервировании.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4. Средний мексиканец употребляет 400 фунтов (более 90 кг) кукурузы в год. Для сравнения, в США, где выращивается 40% мирового урожая кукурузы, ее среднегодовое потребление на душу населения составляет 160 фунтов, в Индии – всего лишь 15.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5. </a:t>
            </a:r>
            <a:r>
              <a:rPr lang="ru-RU" sz="1200" dirty="0" smtClean="0">
                <a:latin typeface="Times New Roman"/>
                <a:ea typeface="Times New Roman"/>
              </a:rPr>
              <a:t>За 6 часов хранения при комнатной температуре свежесобранный кукурузный початок теряет до 40% сахара, который превращается в крахмал.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6. </a:t>
            </a:r>
            <a:r>
              <a:rPr lang="ru-RU" sz="1200" dirty="0" smtClean="0">
                <a:latin typeface="Times New Roman"/>
                <a:ea typeface="Times New Roman"/>
              </a:rPr>
              <a:t>Всего же 1 бушеля кукурузы хватит для того, чтобы подсластить 400 банок кока-колы.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Бушель (англ.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bushel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единица объема, используемая в английской системе мер = 36,36872 л</a:t>
            </a:r>
            <a:endParaRPr lang="ru-RU" sz="1200" dirty="0" smtClean="0">
              <a:latin typeface="Times New Roman"/>
              <a:ea typeface="Times New Roman"/>
            </a:endParaRPr>
          </a:p>
          <a:p>
            <a:endParaRPr lang="ru-RU" sz="1200" dirty="0" smtClean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кулинарии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Кулинарные возможности кукурузы весьма велики. Свежеубранные початки употребляют в пищу в отварном виде. Для длительного хранения их можно заморозить. Консервированные зёрна кукурузы используют для приготовления салатов, первых и вторых блюд. Кукурузная мука крупного помола идёт на приготовление каш, а тонкого — пудингов, вареников, оладий и прочей выпечки. При добавлении кукурузной муки в торты и печенье эти изделия становятся более вкусными и рассыпчатыми. Из предварительно ароматизированных и раздробленных зёрен кукурузы изготавливают кукурузные хлопья — готовый продукт питания, не требующий дополнительной кулинарной обработки. Их употребляют на гарнир, а также как самостоятельное блюдо вместе с соками, компотами, чаем, кофе, молоком и йогуртом.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молдавской кухне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кукуруза стала характерным продуктом около 200 лет тому назад. Она была завезена в Молдавию в XVII в. и широко распространилась в XVIII в., став прежде всего повседневной пищей бедняков. Из кукурузы в Молдавии готовят знаменитую молдавскую кашу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мамалыгу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её широко используют в супах и гарнирах, её отваривают и пекут, из кукурузной муки делают кондитерские изделия.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аргентинской кухне существует множество блюд на основе кукурузы: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локро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суп из кукурузы и мяса,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хумита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блюдо из кукурузы и творога,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тамалес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кушанье из мяса, кукурузы и других овощей, завёрнутое в листья кукурузы, а затем отваренное.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Широко используется кукуруза в американской кухне. Благодаря ей во всём мире известны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попкорн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обжаренные кукурузные зёрна, и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корндог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сосиска, покрытая кукурузным тестом и обжаренная во фритюре.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многих народов Америки, Европы, Азии и Африки существуют традиционные рецепты приготовления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хлебо-булочных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кондитерских изделий из кукурузной муки: у народов Центральной Америки вместо хлеба используют лепёшки из кукурузной муки —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тортильи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них же заворачивают различные начинки и подают в виде самостоятельного блюда; в Западной Грузии это хлеб и лепёшки —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мчади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Чечне это лепешки и разнообразная выпечка —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сискал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у португальцев это хлеб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milho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у египтян традиционный торт из кукурузной муки, подаваемый с ананасами.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китайской дворцовой кухне, основывающейся на традициях императорских кухонь последней династии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(1644—1911 гг.), существует блюдо, готовящееся из кукурузной муки, — кукурузные пампушки. Появились они в меню дворца в 1900 году, когда Пекин был оккупирован объединённой армией 8 государств. Спасаясь бегством в город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нескольких тысячах километров от столицы, императрица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Цыси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проголодалась, что съела пампушку из кукурузной муки, приготовленную в одной из простых семей Северного Китая. Пампушка ей очень понравилась, и вернувшись в Пекин, она приказала придворному повару приготовить такие же. Однако повар, опасаясь, что обыкновенные пампушки из кукурузной муки будут слишком грубой пищей для престарелой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Цыси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приготовил на пару крошечные пирожные из тщательно размолотой кукурузной муки и рафинированного сахара, но такой же формы, что и обыкновенные пампушки.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древних народов Мексики существовал рецепт приготовления пива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чича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chicha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проросших зёрен кукурузы, подвергнутых брожению, который сохранился и по сей день. При помощи брожения приготовлялся напиток и из сока стеблей, а также из сока получался сахар.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медицине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Кукурузные столбики с рыльцами, так называемый «кукурузный волос», используется в медицине. Их заготавливают летом в фазе молочно-восковой спелости початков или в августе — сентябре при сборе кукурузных початков. Кукурузные рыльца обладают желчегонным и мочегонным свойством. В народной медицине их используют при заболеваниях печени. В официальной медицине многих стран, в том числе и в России, жидкий экстракт и настой кукурузных рылец применяют при холецистите, гепатите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желчно-каменной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болезни, а также в случае недостаточного отделения желчи. Как мочегонное средство настой или отвар кукурузных рылец используют при мочекаменной болезни, воспалительных заболеваниях мочеполовых путей и простатите.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Сырое, нерафинированное кукурузное масло рекомендуется как вспомогательное диетическое средство для профилактики и лечения атеросклероза, ожирения, сахарного диабета.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общем, как ни крути, а кукуруза – великий злак, и сложно даже представить, что было бы с нашим миром, не будь кукурузы. Скажем спасибо древним индейцам.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несколько теорий происхождения культурной кукурузы: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Это результат селекции одного из подвидов мексиканской дикой кукурузы, данный таксон и сейчас растёт в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Мексике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Центральной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Америке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Скорее всего, культура возникла в бассейне реки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альсас (река)"/>
              </a:rPr>
              <a:t>Бальсас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юге современной Мексики. Не исключено, что до 12 % генетического материала предковые формы культурной кукурузы получили от другого подвида —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Z.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ssp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mexicana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за счёт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интрогрессивной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гибридизации.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Это результат гибридизации мелкой окультуренной дикой кукурузы (то есть слегка видоизменённой формы дикой кукурузы) с другим видом данного рода — либо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Z.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luxurians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либо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Z.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diploperennis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Один из таксонов мексиканской дикой кукурузы вводился в культуру несколько раз.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Культурная кукуруза возникла при гибридизации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Zea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diploperennis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каким-то представителем близкородственного рода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Tripsacum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современных исследователей принимают первую гипотезу, предложенную нобелевским лауреатом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идл, Джордж Уэлс"/>
              </a:rPr>
              <a:t>Дж.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идл, Джордж Уэлс"/>
              </a:rPr>
              <a:t>Бидлом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1939 г. и основанную, кроме всего прочего, на экспериментальных данных.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 кукурузу возделывали на небольших площадях в мексиканских высокогорьях, она оставалась довольно однообразной с генетической точки зрения. Однако примерно с XV в. до н. э. культура кукурузы начала быстро распространяться по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Месоамерика"/>
              </a:rPr>
              <a:t>Мезоамерике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новых условий потребовались новые сорта. Эта необходимость стала стимулом для интенсивной селекции кукурузы, что выразилось во взрывообразном росте её сортового разнообразия в XII—XI в. до н. э.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Роль кукурузы в американской истории трудно переоценить. С высокой долей вероятности можно утверждать, что практически все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Месоамерика"/>
              </a:rPr>
              <a:t>мезоамериканские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цивилизации 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Ольмекская культура"/>
              </a:rPr>
              <a:t>Ольмекская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Ольмекская культура"/>
              </a:rPr>
              <a:t> культура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цивилизация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Майя (цивилизация)"/>
              </a:rPr>
              <a:t>майя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цивилизация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Ацтеки"/>
              </a:rPr>
              <a:t>ацтеков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др. — обязаны своим появлением и расцветом прежде всего культуре кукурузы, потому что именно она легла в основу высокопродуктивного земледелия, без которого не могло возникнуть развитое общество. Особую роль кукурузы в жизни древних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Майя (цивилизация)"/>
              </a:rPr>
              <a:t>майя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хорошо отражала их религиозная система, одним из центральных богов которой был бог кукурузы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Кетцалькоатль"/>
              </a:rPr>
              <a:t>Кетцалькоатль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Кукулькан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 — высокорослое однолетнее травянистое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Растение"/>
              </a:rPr>
              <a:t>растение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достигающее высоты 3 м (в исключительных случаях — до 6 м и более), с хорошо развитой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Корень"/>
              </a:rPr>
              <a:t>корневой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системой. На нижних узлах стебля могут образовываться воздушные опорные корни.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тебель"/>
              </a:rPr>
              <a:t>Стебель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прямостоячий, до 7 см в диаметре, без полости внутри (в отличие от большинства других злаков).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Лист"/>
              </a:rPr>
              <a:t>Листья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крупные, линейно-ланцетные, до 10 см шириной и 1 м длиной.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Растения однодомные с однополыми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Цветок"/>
              </a:rPr>
              <a:t>цветками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мужские собраны в крупные метёлки на верхушках побегов, женские — в початки, расположенные в пазухах листьев. На каждом растении обычно 1—2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Початок"/>
              </a:rPr>
              <a:t>початка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редко больше. Початки плотно окружены листообразными обвёртками. Наружу на верхушке такой обвёртки выходит только пучок длинных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естик"/>
              </a:rPr>
              <a:t>пестичных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столбиков. Ветер переносит на их рыльца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Пыльца"/>
              </a:rPr>
              <a:t>пыльцу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мужских цветков, происходит оплодотворение, и на початке развиваются крупные плоды-зерновки.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зерновок кукурузы весьма своеобразна: они не вытянутые, как 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Пшеница"/>
              </a:rPr>
              <a:t>пшеницы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Рожь"/>
              </a:rPr>
              <a:t>ржи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многих других культурных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Злак"/>
              </a:rPr>
              <a:t>злаков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кубические или округлые, плотно прижаты друг к другу и расположены на стержне початка вертикальными рядами. В одном початке может быть до 1000 зерновок. Размеры, форма и окраска зерновок различаются у разных сортов; обычно зерновки жёлтого цвета, но бывает кукуруза с красноватыми, фиолетовыми, синими и даже почти чёрными зерновками.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2005 год лидерами по выращиванию кукурузы являются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США и Китай.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2006 году урожай кукурузы в США выдался рекордным — было собран третий по величине урожай за всю историю страны. Несмотря на это, цена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бушеля зерна на Чикагской бирже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ноября составила 3,44 доллара против 1,8 доллара в начале сентября. Причина подорожания кроется в том, что кукуруза идёт на изготовление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Этанол"/>
              </a:rPr>
              <a:t>этанола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спрос на который существенно вырос в последние годы в связи с ростом цен на нефть.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2008 г. в Китае был собран рекордный урожай кукурузы в 166 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тонн.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 в мифах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древних майя был бог кукурузы, который по-видимому отождествлялся с богом жатвы Юм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 изображался в виде юноши с головным украшением из листьев кукурузы, представляя собой раскрывающийся початок кукурузы. Ему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соотвествовал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иероглиф в виде зерна кукурузы. Богиня майя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Кукуиц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изображалась украшенной листьями кукурузы.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ацтекской мифологии у бога солнца и богини луны был сын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Цинтеотль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бог кукурузы. По преданиям бог кукурузы был разрублен из зависти другим божеством на части, которые превратились в кукурузу и другие полезные растения. Само мексиканское название кукурузы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tlaolli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означает «наше тело (мясо)».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Ацтеки почитали богиню кукурузы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Центеотль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бывшую одновременно богиней земледелия и плодородия. Она изображалась с двумя початками кукурузы в левой руке.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мифологии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первообытной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Мексики и Гватемалы введение кукурузы в культуру приписывается верховному божеству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толтеков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майя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Кетцалькоатлю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 преданию он направился на розыски растения, пригодного для возделывания, из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Икаланко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побережьи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Табаско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нашёл кукурузу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Пахиль-Каяла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лежащем в царстве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Хибальба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границе Мексики и Гватемалы.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ТИПЫ КУКУРУЗЫ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распространенная группа – зубовидная кукуруза, отличающаяся углублением на вершине зрелого зерна. Ее эндосперм содержит примерно поровну твердый и мягкий крахмал. Это основной тип кукурузы, выращиваемый в Кукурузном поясе США.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кремнистой кукурузы нет зубчиков и углубления на вершине зерна, а ее эндосперм почти полностью состоит из твердого крахмала. Этот тип кукурузы возделывают главным образом на севере США, где она вызревает в условиях короткого вегетационного периода благодаря своей скороспелости.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 лопающаяся – вариант кремнистой, отличающийся мелкими зернами, которые лопаются при нагревании из-за быстрого теплового расширения крахмалистого эндосперма. В США этот тип кукурузы также распространен.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кукурузы крахмалистой нет зубца на вершине зерен, а эндосперм содержит только мягкий крахмал, в связи с чем ее легко перемалывать в муку. Этот тип кукурузы выращивают во многих странах Центральной и Южной Америки.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сахарной кукурузы эндосперм содержит близкое к сахарам вещество – декстрин и меньше крахмала, чем у кукурузы других типов. Зрелое зерно более или менее сморщенное. Этот тип занимает в США более половины всех посевных площадей под кукурузу; зерна его потребляются в свежем виде и идут на переработку.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пленчатой кукурузы не только весь початок, но и каждое зерно в нем окружены индивидуальной обверткой. Этот тип кукурузы считается новым и в производственных посевах не используется.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Сорта кукурузы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зависимости от свойств зерна кукуруза подразделяется на семь подвидов. Из них в России наиболее распространены следующие: сахарная (овощная), кремнистая и зубовидная. Крахмалистая и лопающаяся кукуруза широко культивируется в США, где она приобрела промышленное значение. Эти разновидности идут, в том числе, на приготовление традиционного американского блюда — попкорна (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англ.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popcorn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«воздушная кукуруза»). Менее известны и распространены такие подвиды кукурузы, как восковидная и плёнчатая. Все подвиды в свою очередь имеют множество сортов, которые различаются по срокам созревания, окраске и размеру зёрен, их вкусу и способности к длительному хранению.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Калорийность кукурузы</a:t>
            </a:r>
            <a:b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Кукуруза — один из наиболее богатых природных источников витамина К, потребность в котором у человека составляет около 15 мг в сутки. В семенах кукурузы содержится крахмал, белок, кукурузное масло, правда, в них не так много разнообразных витаминов и минеральных веществ, но зато кукуруза считается одним из самых вкусных и доступных источников селена. А жирные ненасыщенные кислоты, входящие в состав кукурузного масла, регулируют обмен холестерина в крови и благоприятно действуют на обмен веществ.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 калорийности кукуруза превосходит овощную фасоль и зеленый горошек. В ней содержится 325 ккал.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+mn-lt"/>
                <a:ea typeface="Calibri"/>
                <a:cs typeface="Times New Roman"/>
              </a:rPr>
              <a:t>Использование кукурузы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  <a:ea typeface="Calibri"/>
                <a:cs typeface="Times New Roman"/>
              </a:rPr>
              <a:t>Из общих занятых под кукурузу площадей в США примерно 70% дают зерно, а большая часть остальных – силос. Небольшие посевы кукурузы используются как пастбища для домашнего скота. Зерно кукурузы служит кормом, главным образом для свиней и домашней птицы. Его скармливают целым или же дробят и размалывают в муку. Кроме того, из него получают различные продовольственные продукты. Свежие и консервированные зерна – популярное овощное блюдо, из сухих зерен делают кукурузные хлопья, мамалыгу и кашу, из кукурузной муки пекут лепешки, блины и т.п.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промышленности кукуруза используется для производства множества разнообразных продуктов. Кукурузное масло – сырье для получения дорогих красок, мыла и заменителей резины. Из белка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содержащегося в зернах, изготавливают напоминающие шерсть искусственные волокна. Кукурузный крахмал используют для аппретирования тканей и кожи, каландрирования (повышения плотности и гладкости) бумаги. Он также применяется в производстве вискозного волокна, взрывчатых веществ, лекарственных препаратов и декстриновых клеев.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Древние народы Мексики высохшие стебли кукурузы употребляли на постройку хижин и заборов. Сухие стержни початков, а также обёртка початков употреблялись, как пробки, а также шли на изготовление прибора — тёрки для отделения зёрен от початков. Из обёртки початков в Колумбии изготовляли мячи.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Стебли и листья кукурузы служат в Мексике основным фуражом, причём имеются различные виды его приготовления.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Times New Roman"/>
                <a:ea typeface="Times New Roman"/>
              </a:rPr>
              <a:t>Использование кукурузы</a:t>
            </a:r>
          </a:p>
          <a:p>
            <a:r>
              <a:rPr lang="ru-RU" sz="1200" dirty="0" smtClean="0">
                <a:latin typeface="Times New Roman"/>
                <a:ea typeface="Times New Roman"/>
              </a:rPr>
              <a:t>Во многих регионах, особенно в Мексике, Южной Америке и Африке, кукуруза – основной продукт питания для населения. Это нередко приводит к алиментарной недостаточности, поскольку зерна кукурузы бедны некоторыми необходимыми для человека веществами.</a:t>
            </a:r>
          </a:p>
          <a:p>
            <a:r>
              <a:rPr lang="ru-RU" sz="1200" dirty="0" smtClean="0">
                <a:latin typeface="Times New Roman"/>
                <a:ea typeface="Times New Roman"/>
              </a:rPr>
              <a:t>Из проростков кукурузы делают салаты, из зародышей выжимают пищевое масло, а крахмал зерен используют как таковой или приготавливают из него сироп. Кукурузный крахмал – не только хороший сгуститель, но и сырье для производства уксуса и различных алкогольных напитков, включая виски (бурбон). Кукурузный сироп используют как </a:t>
            </a:r>
            <a:r>
              <a:rPr lang="ru-RU" sz="1200" dirty="0" err="1" smtClean="0">
                <a:latin typeface="Times New Roman"/>
                <a:ea typeface="Times New Roman"/>
              </a:rPr>
              <a:t>подсластитель</a:t>
            </a:r>
            <a:r>
              <a:rPr lang="ru-RU" sz="1200" dirty="0" smtClean="0">
                <a:latin typeface="Times New Roman"/>
                <a:ea typeface="Times New Roman"/>
              </a:rPr>
              <a:t> в желе, джеме и других кондитерских изделиях.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/>
                <a:ea typeface="Times New Roman"/>
              </a:rPr>
              <a:t>Используются также стебель и другие вегетативные части растения: из них получают строительные и упаковочные материалы, бумагу, почвоулучшающие добавки, взрывчатку. Кочерыжки початков дают </a:t>
            </a:r>
            <a:r>
              <a:rPr lang="ru-RU" sz="1200" dirty="0" err="1" smtClean="0">
                <a:latin typeface="Times New Roman"/>
                <a:ea typeface="Times New Roman"/>
              </a:rPr>
              <a:t>фурфураль</a:t>
            </a:r>
            <a:r>
              <a:rPr lang="ru-RU" sz="1200" dirty="0" smtClean="0">
                <a:latin typeface="Times New Roman"/>
                <a:ea typeface="Times New Roman"/>
              </a:rPr>
              <a:t> – сырье для производства пластмасс, нейлона и других синтетических веществ. Обвертки початков широко применяются как набивка. Из мягкой сердцевины стеблей изготавливают папиросную бумагу.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18D7D-10F5-44A8-B952-4EFD5E390D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62D-BE99-4688-83ED-9579B029B9AE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6D45-50A7-4C30-9F7B-644F37D2422A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62CF-703C-4FA3-81F8-DD2637EA4ED1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34B-EA7E-40A8-B189-ADC48339FBC5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F2B4-D1CE-4C4B-A7CE-B155781CE769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93DA-00D4-4AFA-B582-09DE75E39B4F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1BABC-5754-4496-9E2C-1ECA1972DE4A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4BAF-4C77-470B-8B9B-BBADD6466499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F7C1-E83A-4535-A21B-A4DD17A76DE3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7C05-4ACF-4C54-8035-66E878051219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9082-52B8-4389-A2E7-F158FE03F5B0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FAFDB-08F3-459F-9A9C-C0DBB529EA36}" type="datetime1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eg"/><Relationship Id="rId7" Type="http://schemas.openxmlformats.org/officeDocument/2006/relationships/hyperlink" Target="http://ru.wikipedia.org/wiki/%D0%A4%D0%B0%D0%B9%D0%BB:Zea_mays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5.jpeg"/><Relationship Id="rId5" Type="http://schemas.openxmlformats.org/officeDocument/2006/relationships/hyperlink" Target="http://ru.wikipedia.org/wiki/%D0%A4%D0%B0%D0%B9%D0%BB:Cereal_con_yogur.jpg" TargetMode="External"/><Relationship Id="rId10" Type="http://schemas.openxmlformats.org/officeDocument/2006/relationships/image" Target="../media/image74.jpeg"/><Relationship Id="rId4" Type="http://schemas.openxmlformats.org/officeDocument/2006/relationships/image" Target="../media/image70.jpeg"/><Relationship Id="rId9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A4%D0%B0%D0%B9%D0%BB:Koeh-283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Кукуруза – жёлтое счастье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929198"/>
            <a:ext cx="4714908" cy="157163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выполнила преподаватель ГБОУ СПО «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Баймакский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сельскохозяйственный техникум»</a:t>
            </a:r>
          </a:p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Мусина Ж.М.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C:\Users\Амир\Desktop\5 апреля 2012\Кукуруза\_1_~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5 апреля 2012\Кукуруза\125534885489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5 апреля 2012\Кукуруза\Рисунок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00759" y="0"/>
            <a:ext cx="314324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5 апреля 2012\Кукуруза\m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5 апреля 2012\Кукуруза\corn 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2428868"/>
            <a:ext cx="288290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5 апреля 2012\Кукуруза\95778maxim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43240" y="4500570"/>
            <a:ext cx="2889196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5 апреля 2012\Кукуруза\FRV02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43240" y="0"/>
            <a:ext cx="27860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 descr="C:\Users\Амир\Desktop\5 апреля 2012\Кукуруза\3ab80843e5c970fcea1e8c0039323c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5 апреля 2012\Кукуруза\11085503_w6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235743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5 апреля 2012\Кукуруза\food-07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0"/>
            <a:ext cx="2928958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5 апреля 2012\Кукуруза\hgindcorn8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5 апреля 2012\Кукуруза\corn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5 апреля 2012\Кукуруза\Рисунок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43240" y="4500571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098" name="Picture 2" descr="C:\Users\Амир\Desktop\5 апреля 2012\Кукуруза\100329162936-lar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235743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5 апреля 2012\Кукуруза\image_corn_hand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мир\Desktop\5 апреля 2012\Кукуруза\ori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мир\Desktop\5 апреля 2012\Кукуруза\Рисунок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мир\Desktop\5 апреля 2012\Кукуруза\Рисунок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2357430"/>
            <a:ext cx="2928958" cy="21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Амир\Desktop\5 апреля 2012\Кукуруза\size00012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Амир\Desktop\5 апреля 2012\Кукуруза\k7742-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43240" y="4500571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194" name="Picture 2" descr="C:\Users\Амир\Desktop\5 апреля 2012\Кукуруза\M__s__r Resimler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35743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мир\Desktop\5 апреля 2012\Кукуруза\Рисунок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Амир\Desktop\5 апреля 2012\Кукуруза\Рисунок7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4519617"/>
            <a:ext cx="3143240" cy="233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Амир\Desktop\5 апреля 2012\Кукуруза\Рисунок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Амир\Desktop\5 апреля 2012\Кукуруза\Рисунок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Амир\Desktop\5 апреля 2012\Кукуруза\Рисунок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C:\Users\Амир\Desktop\5 апреля 2012\Кукуруза\Рисунок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43240" y="450057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Амир\Desktop\5 апреля 2012\Кукуруза\Рисунок1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 descr="http://stylemania.km.ru/sites/default/files/ximg/Kykyryza.480_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3240" y="2214554"/>
            <a:ext cx="28575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укуруза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0"/>
            <a:ext cx="314324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ereal con yogur.jpg">
            <a:hlinkClick r:id="rId5"/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714884"/>
            <a:ext cx="31432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Zea mays.jpg">
            <a:hlinkClick r:id="rId7"/>
          </p:cNvPr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0760" y="2214554"/>
            <a:ext cx="3143240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мир\Desktop\5 апреля 2012\Кукуруза\Рисунок2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3143240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Амир\Desktop\5 апреля 2012\Кукуруза\stockvault_14620_2009012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43240" y="4714884"/>
            <a:ext cx="285752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Амир\Desktop\5 апреля 2012\Кукуруза\k7742-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143240" y="0"/>
            <a:ext cx="285752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785786" y="5143512"/>
            <a:ext cx="7929618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Благодарю за внимание</a:t>
            </a:r>
            <a:endParaRPr kumimoji="0" lang="ru-RU" sz="4400" b="1" i="0" u="none" strike="noStrike" kern="120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История происхождения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4176464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Морфология</a:t>
            </a:r>
            <a:endParaRPr lang="ru-RU" dirty="0"/>
          </a:p>
        </p:txBody>
      </p:sp>
      <p:pic>
        <p:nvPicPr>
          <p:cNvPr id="3" name="Рисунок 2" descr="Koeh-283.jpg">
            <a:hlinkClick r:id="rId4"/>
          </p:cNvPr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000108"/>
            <a:ext cx="4176464" cy="552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Экономика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000111"/>
          <a:ext cx="7746084" cy="539408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36521"/>
                <a:gridCol w="1936521"/>
                <a:gridCol w="1936521"/>
                <a:gridCol w="1936521"/>
              </a:tblGrid>
              <a:tr h="55766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кукурузы по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годам (тыс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. тонн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1985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225 453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187 969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>
                          <a:latin typeface="Times New Roman" pitchFamily="18" charset="0"/>
                          <a:cs typeface="Times New Roman" pitchFamily="18" charset="0"/>
                        </a:rPr>
                        <a:t>280 228</a:t>
                      </a:r>
                      <a:endParaRPr lang="ru-RU" sz="2400" u="none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64 102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112 362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>
                          <a:latin typeface="Times New Roman" pitchFamily="18" charset="0"/>
                          <a:cs typeface="Times New Roman" pitchFamily="18" charset="0"/>
                        </a:rPr>
                        <a:t>131 145</a:t>
                      </a:r>
                      <a:endParaRPr lang="ru-RU" sz="2400" u="none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Бразилия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22 018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36 267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>
                          <a:latin typeface="Times New Roman" pitchFamily="18" charset="0"/>
                          <a:cs typeface="Times New Roman" pitchFamily="18" charset="0"/>
                        </a:rPr>
                        <a:t>34 860</a:t>
                      </a:r>
                      <a:endParaRPr lang="ru-RU" sz="2400" u="none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Мексика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14 103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18 353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20 500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Аргентина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11 900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11 404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19 500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6 644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9 534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14 500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>
                          <a:latin typeface="Times New Roman" pitchFamily="18" charset="0"/>
                          <a:cs typeface="Times New Roman" pitchFamily="18" charset="0"/>
                        </a:rPr>
                        <a:t>12 409</a:t>
                      </a:r>
                      <a:endParaRPr lang="ru-RU" sz="2400" u="none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12 740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13 226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Индонезия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>
                          <a:latin typeface="Times New Roman" pitchFamily="18" charset="0"/>
                          <a:cs typeface="Times New Roman" pitchFamily="18" charset="0"/>
                        </a:rPr>
                        <a:t>4 330</a:t>
                      </a:r>
                      <a:endParaRPr lang="ru-RU" sz="2400" u="none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8 246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12 014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Южная Африка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>
                          <a:latin typeface="Times New Roman" pitchFamily="18" charset="0"/>
                          <a:cs typeface="Times New Roman" pitchFamily="18" charset="0"/>
                        </a:rPr>
                        <a:t>8 444</a:t>
                      </a:r>
                      <a:endParaRPr lang="ru-RU" sz="2400" u="none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4 866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11 996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43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lang="ru-RU" sz="16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6 357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8 454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dirty="0">
                          <a:latin typeface="Times New Roman" pitchFamily="18" charset="0"/>
                          <a:cs typeface="Times New Roman" pitchFamily="18" charset="0"/>
                        </a:rPr>
                        <a:t>10 622</a:t>
                      </a:r>
                      <a:endParaRPr lang="ru-RU" sz="2400" u="none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170" name="Picture 2" descr="C:\Users\Амир\Desktop\5 апреля 2012\Кукуруза\mais-variet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357431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мир\Desktop\5 апреля 2012\Кукуруза\Рисунок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2357430"/>
            <a:ext cx="2928958" cy="214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Амир\Desktop\5 апреля 2012\Кукуруза\Kukuruza_saharnaya_Super_Early_Swe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Амир\Desktop\5 апреля 2012\Кукуруза\Рисунок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Амир\Desktop\5 апреля 2012\Кукуруза\Рисунок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Амир\Desktop\5 апреля 2012\Кукуруза\food5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Амир\Desktop\5 апреля 2012\Кукуруза\main_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43240" y="450057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 descr="C:\Users\Амир\Desktop\5 апреля 2012\Кукуруза\400df10c179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5 апреля 2012\Кукуруза\100173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5 апреля 2012\Кукуруза\Corn%20close%20u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мир\Desktop\5 апреля 2012\Кукуруза\f20100319133521-sweet-corn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1" y="450057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Амир\Desktop\5 апреля 2012\Кукуруза\1277380233_kukuruza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2357429"/>
            <a:ext cx="2928958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Амир\Desktop\5 апреля 2012\Кукуруза\corn102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Амир\Desktop\5 апреля 2012\Кукуруза\Рисунок2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72198" y="4500571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146" name="Picture 2" descr="C:\Users\Амир\Desktop\5 апреля 2012\Кукуруза\Рисунок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1" y="2357430"/>
            <a:ext cx="2857520" cy="214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мир\Desktop\5 апреля 2012\Кукуруза\_________________4cc5753f4f4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мир\Desktop\5 апреля 2012\Кукуруза\porumb-monsanto-falus-2-cop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Амир\Desktop\5 апреля 2012\Кукуруза\thanksgiving_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0076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Амир\Desktop\5 апреля 2012\Кукуруза\Рисунок1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22975" y="0"/>
            <a:ext cx="3121025" cy="235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Амир\Desktop\5 апреля 2012\Кукуруза\Рисунок1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43240" y="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Амир\Desktop\5 апреля 2012\Кукуруза\Рисунок9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43240" y="450057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3074" name="Picture 2" descr="C:\Users\Амир\Desktop\5 апреля 2012\Кукуруза\450px-CornWaterTowe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235743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5 апреля 2012\Кукуруза\1241104196_corn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5 апреля 2012\Кукуруза\Рисунок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5 апреля 2012\Кукуруза\Рисунок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0"/>
            <a:ext cx="292099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5 апреля 2012\Кукуруза\1194974355_corn_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5 апреля 2012\Кукуруза\ko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Амир\Desktop\5 апреля 2012\Кукуруза\Рисунок17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Амир\Desktop\5 апреля 2012\Кукуруза\Рисунок29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143240" y="4500570"/>
            <a:ext cx="292893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1680</Words>
  <Application>Microsoft Office PowerPoint</Application>
  <PresentationFormat>Экран (4:3)</PresentationFormat>
  <Paragraphs>155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Кукуруза – жёлтое счастье </vt:lpstr>
      <vt:lpstr>История происхождения </vt:lpstr>
      <vt:lpstr>Морфология</vt:lpstr>
      <vt:lpstr> Экономика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БСХТ</cp:lastModifiedBy>
  <cp:revision>38</cp:revision>
  <dcterms:modified xsi:type="dcterms:W3CDTF">2012-07-07T12:34:30Z</dcterms:modified>
</cp:coreProperties>
</file>