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9"/>
  </p:notesMasterIdLst>
  <p:sldIdLst>
    <p:sldId id="256" r:id="rId2"/>
    <p:sldId id="260" r:id="rId3"/>
    <p:sldId id="257" r:id="rId4"/>
    <p:sldId id="261" r:id="rId5"/>
    <p:sldId id="258" r:id="rId6"/>
    <p:sldId id="262" r:id="rId7"/>
    <p:sldId id="266" r:id="rId8"/>
    <p:sldId id="263" r:id="rId9"/>
    <p:sldId id="264" r:id="rId10"/>
    <p:sldId id="265" r:id="rId11"/>
    <p:sldId id="275" r:id="rId12"/>
    <p:sldId id="267" r:id="rId13"/>
    <p:sldId id="259" r:id="rId14"/>
    <p:sldId id="268" r:id="rId15"/>
    <p:sldId id="269" r:id="rId16"/>
    <p:sldId id="274" r:id="rId17"/>
    <p:sldId id="272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FE790"/>
    <a:srgbClr val="646D92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66" d="100"/>
          <a:sy n="66" d="100"/>
        </p:scale>
        <p:origin x="-636" y="-1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B66D4C-3F86-4F84-91E3-01435979480C}" type="datetimeFigureOut">
              <a:rPr lang="ru-RU" smtClean="0"/>
              <a:pPr/>
              <a:t>01.01.2003</a:t>
            </a:fld>
            <a:endParaRPr lang="ru-R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D0504C-A3D3-4986-8F7D-C43C1DCF83F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D0504C-A3D3-4986-8F7D-C43C1DCF83F7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scene3d>
              <a:camera prst="perspectiveRelaxedModerately">
                <a:rot lat="19800000" lon="0" rev="0"/>
              </a:camera>
              <a:lightRig rig="threePt" dir="t"/>
            </a:scene3d>
            <a:sp3d extrusionH="57150" prstMaterial="dkEdge">
              <a:bevelT w="38100" h="38100"/>
              <a:bevelB w="82550" h="38100" prst="coolSlant"/>
            </a:sp3d>
          </a:bodyPr>
          <a:lstStyle>
            <a:lvl1pPr>
              <a:defRPr>
                <a:ln>
                  <a:gradFill>
                    <a:gsLst>
                      <a:gs pos="0">
                        <a:schemeClr val="accent1">
                          <a:lumMod val="50000"/>
                        </a:schemeClr>
                      </a:gs>
                      <a:gs pos="50000">
                        <a:schemeClr val="accent1">
                          <a:tint val="44500"/>
                          <a:satMod val="160000"/>
                        </a:schemeClr>
                      </a:gs>
                      <a:gs pos="100000">
                        <a:schemeClr val="accent1">
                          <a:tint val="23500"/>
                          <a:satMod val="160000"/>
                        </a:schemeClr>
                      </a:gs>
                    </a:gsLst>
                    <a:lin ang="5400000" scaled="0"/>
                  </a:gradFill>
                </a:ln>
                <a:gradFill flip="none" rotWithShape="1">
                  <a:gsLst>
                    <a:gs pos="0">
                      <a:schemeClr val="accent1">
                        <a:lumMod val="50000"/>
                      </a:schemeClr>
                    </a:gs>
                    <a:gs pos="50000">
                      <a:schemeClr val="accent1">
                        <a:tint val="44500"/>
                        <a:satMod val="160000"/>
                      </a:schemeClr>
                    </a:gs>
                    <a:gs pos="100000">
                      <a:schemeClr val="accent1">
                        <a:tint val="23500"/>
                        <a:satMod val="160000"/>
                      </a:schemeClr>
                    </a:gs>
                    <a:gs pos="100000">
                      <a:schemeClr val="accent1">
                        <a:tint val="23500"/>
                        <a:satMod val="160000"/>
                        <a:alpha val="79000"/>
                      </a:schemeClr>
                    </a:gs>
                  </a:gsLst>
                  <a:lin ang="5400000" scaled="0"/>
                  <a:tileRect/>
                </a:gradFill>
                <a:effectLst>
                  <a:outerShdw blurRad="241300" dist="38100" dir="5400000" rotWithShape="0">
                    <a:schemeClr val="bg2">
                      <a:lumMod val="10000"/>
                      <a:alpha val="30000"/>
                    </a:scheme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scene3d>
              <a:camera prst="orthographicFront"/>
              <a:lightRig rig="threePt" dir="t"/>
            </a:scene3d>
            <a:sp3d extrusionH="57150" contourW="12700">
              <a:bevelT w="82550" h="38100" prst="coolSlant"/>
              <a:contourClr>
                <a:schemeClr val="bg2">
                  <a:lumMod val="25000"/>
                </a:schemeClr>
              </a:contourClr>
            </a:sp3d>
          </a:bodyPr>
          <a:lstStyle>
            <a:lvl1pPr marL="0" indent="0" algn="ctr">
              <a:buNone/>
              <a:defRPr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A5F26-DA64-4D27-9D2D-D1B6044C96BB}" type="datetimeFigureOut">
              <a:rPr lang="ru-RU" smtClean="0"/>
              <a:pPr/>
              <a:t>01.01.2003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20E37-A118-41DF-B88C-D135393E62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l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A5F26-DA64-4D27-9D2D-D1B6044C96BB}" type="datetimeFigureOut">
              <a:rPr lang="ru-RU" smtClean="0"/>
              <a:pPr/>
              <a:t>01.01.2003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20E37-A118-41DF-B88C-D135393E62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l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A5F26-DA64-4D27-9D2D-D1B6044C96BB}" type="datetimeFigureOut">
              <a:rPr lang="ru-RU" smtClean="0"/>
              <a:pPr/>
              <a:t>01.01.2003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20E37-A118-41DF-B88C-D135393E62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l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A5F26-DA64-4D27-9D2D-D1B6044C96BB}" type="datetimeFigureOut">
              <a:rPr lang="ru-RU" smtClean="0"/>
              <a:pPr/>
              <a:t>01.01.2003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20E37-A118-41DF-B88C-D135393E62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l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965193"/>
          </a:xfrm>
        </p:spPr>
        <p:txBody>
          <a:bodyPr anchor="b">
            <a:noAutofit/>
          </a:bodyPr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500305"/>
            <a:ext cx="4040188" cy="362585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2"/>
            <a:ext cx="4041775" cy="96519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00305"/>
            <a:ext cx="4041775" cy="362585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A5F26-DA64-4D27-9D2D-D1B6044C96BB}" type="datetimeFigureOut">
              <a:rPr lang="ru-RU" smtClean="0"/>
              <a:pPr/>
              <a:t>01.01.2003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20E37-A118-41DF-B88C-D135393E62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l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A5F26-DA64-4D27-9D2D-D1B6044C96BB}" type="datetimeFigureOut">
              <a:rPr lang="ru-RU" smtClean="0"/>
              <a:pPr/>
              <a:t>01.01.2003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20E37-A118-41DF-B88C-D135393E62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l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A5F26-DA64-4D27-9D2D-D1B6044C96BB}" type="datetimeFigureOut">
              <a:rPr lang="ru-RU" smtClean="0"/>
              <a:pPr/>
              <a:t>01.01.2003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20E37-A118-41DF-B88C-D135393E62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l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A5F26-DA64-4D27-9D2D-D1B6044C96BB}" type="datetimeFigureOut">
              <a:rPr lang="ru-RU" smtClean="0"/>
              <a:pPr/>
              <a:t>01.01.2003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20E37-A118-41DF-B88C-D135393E62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l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A5F26-DA64-4D27-9D2D-D1B6044C96BB}" type="datetimeFigureOut">
              <a:rPr lang="ru-RU" smtClean="0"/>
              <a:pPr/>
              <a:t>01.01.2003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20E37-A118-41DF-B88C-D135393E62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l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A5F26-DA64-4D27-9D2D-D1B6044C96BB}" type="datetimeFigureOut">
              <a:rPr lang="ru-RU" smtClean="0"/>
              <a:pPr/>
              <a:t>01.01.2003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20E37-A118-41DF-B88C-D135393E62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l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85984" y="571480"/>
            <a:ext cx="6400816" cy="84615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  <a:scene3d>
              <a:camera prst="perspectiveRelaxedModerately">
                <a:rot lat="19800000" lon="0" rev="0"/>
              </a:camera>
              <a:lightRig rig="threePt" dir="t"/>
            </a:scene3d>
            <a:sp3d extrusionH="57150" prstMaterial="dkEdge">
              <a:bevelT w="38100" h="38100"/>
              <a:bevelB w="82550" h="38100" prst="coolSlant"/>
            </a:sp3d>
          </a:bodyPr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4414" y="1600200"/>
            <a:ext cx="7472386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AA5F26-DA64-4D27-9D2D-D1B6044C96BB}" type="datetimeFigureOut">
              <a:rPr lang="ru-RU" smtClean="0"/>
              <a:pPr/>
              <a:t>01.01.2003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120E37-A118-41DF-B88C-D135393E628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transition>
    <p:pull dir="ld"/>
  </p:transition>
  <p:txStyles>
    <p:titleStyle>
      <a:lvl1pPr algn="ctr" defTabSz="914400" rtl="0" eaLnBrk="1" latinLnBrk="0" hangingPunct="1">
        <a:spcBef>
          <a:spcPct val="0"/>
        </a:spcBef>
        <a:buNone/>
        <a:defRPr lang="ru-RU" sz="3200" kern="1200" dirty="0">
          <a:ln>
            <a:gradFill>
              <a:gsLst>
                <a:gs pos="0">
                  <a:schemeClr val="accent1">
                    <a:lumMod val="5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  <a:gradFill flip="none" rotWithShape="1">
            <a:gsLst>
              <a:gs pos="0">
                <a:schemeClr val="accent1">
                  <a:lumMod val="5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  <a:alpha val="79000"/>
                </a:schemeClr>
              </a:gs>
            </a:gsLst>
            <a:lin ang="5400000" scaled="0"/>
            <a:tileRect/>
          </a:gradFill>
          <a:effectLst>
            <a:outerShdw blurRad="241300" dist="38100" dir="5400000" rotWithShape="0">
              <a:schemeClr val="bg2">
                <a:lumMod val="10000"/>
                <a:alpha val="30000"/>
              </a:scheme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Tx/>
        <a:buBlip>
          <a:blip r:embed="rId13"/>
        </a:buBlip>
        <a:defRPr sz="2800" kern="1200">
          <a:solidFill>
            <a:schemeClr val="accent5">
              <a:lumMod val="50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Tx/>
        <a:buBlip>
          <a:blip r:embed="rId13"/>
        </a:buBlip>
        <a:defRPr sz="2800" i="1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Tx/>
        <a:buBlip>
          <a:blip r:embed="rId13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Tx/>
        <a:buBlip>
          <a:blip r:embed="rId13"/>
        </a:buBlip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Tx/>
        <a:buBlip>
          <a:blip r:embed="rId13"/>
        </a:buBlip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14401"/>
            <a:ext cx="7772400" cy="2686050"/>
          </a:xfrm>
        </p:spPr>
        <p:txBody>
          <a:bodyPr/>
          <a:lstStyle/>
          <a:p>
            <a:r>
              <a:rPr sz="880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Прощай, второй класс!</a:t>
            </a:r>
            <a:endParaRPr lang="ru-RU" sz="88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4800600"/>
            <a:ext cx="5562600" cy="1752600"/>
          </a:xfrm>
        </p:spPr>
        <p:txBody>
          <a:bodyPr>
            <a:normAutofit lnSpcReduction="10000"/>
          </a:bodyPr>
          <a:lstStyle/>
          <a:p>
            <a:r>
              <a:rPr lang="ru-RU" sz="1600" dirty="0" smtClean="0">
                <a:solidFill>
                  <a:schemeClr val="accent1"/>
                </a:solidFill>
              </a:rPr>
              <a:t>МБОУ «Средняя школа  № 26»</a:t>
            </a:r>
            <a:br>
              <a:rPr lang="ru-RU" sz="1600" dirty="0" smtClean="0">
                <a:solidFill>
                  <a:schemeClr val="accent1"/>
                </a:solidFill>
              </a:rPr>
            </a:br>
            <a:r>
              <a:rPr lang="ru-RU" sz="1600" dirty="0" smtClean="0">
                <a:solidFill>
                  <a:schemeClr val="accent1"/>
                </a:solidFill>
              </a:rPr>
              <a:t/>
            </a:r>
            <a:br>
              <a:rPr lang="ru-RU" sz="1600" dirty="0" smtClean="0">
                <a:solidFill>
                  <a:schemeClr val="accent1"/>
                </a:solidFill>
              </a:rPr>
            </a:br>
            <a:r>
              <a:rPr lang="ru-RU" sz="1600" dirty="0" smtClean="0">
                <a:solidFill>
                  <a:schemeClr val="accent1"/>
                </a:solidFill>
              </a:rPr>
              <a:t>г.Балаково  Саратовской области</a:t>
            </a:r>
            <a:br>
              <a:rPr lang="ru-RU" sz="1600" dirty="0" smtClean="0">
                <a:solidFill>
                  <a:schemeClr val="accent1"/>
                </a:solidFill>
              </a:rPr>
            </a:br>
            <a:r>
              <a:rPr lang="ru-RU" sz="1600" dirty="0" smtClean="0">
                <a:solidFill>
                  <a:schemeClr val="accent1"/>
                </a:solidFill>
              </a:rPr>
              <a:t/>
            </a:r>
            <a:br>
              <a:rPr lang="ru-RU" sz="1600" dirty="0" smtClean="0">
                <a:solidFill>
                  <a:schemeClr val="accent1"/>
                </a:solidFill>
              </a:rPr>
            </a:br>
            <a:r>
              <a:rPr lang="ru-RU" sz="1600" dirty="0" smtClean="0">
                <a:solidFill>
                  <a:schemeClr val="accent1"/>
                </a:solidFill>
              </a:rPr>
              <a:t>Учитель </a:t>
            </a:r>
            <a:r>
              <a:rPr lang="ru-RU" sz="1600" dirty="0" smtClean="0">
                <a:solidFill>
                  <a:schemeClr val="accent1"/>
                </a:solidFill>
              </a:rPr>
              <a:t>начальных классов</a:t>
            </a:r>
            <a:br>
              <a:rPr lang="ru-RU" sz="1600" dirty="0" smtClean="0">
                <a:solidFill>
                  <a:schemeClr val="accent1"/>
                </a:solidFill>
              </a:rPr>
            </a:br>
            <a:r>
              <a:rPr lang="ru-RU" sz="1600" dirty="0" smtClean="0">
                <a:solidFill>
                  <a:schemeClr val="accent1"/>
                </a:solidFill>
              </a:rPr>
              <a:t/>
            </a:r>
            <a:br>
              <a:rPr lang="ru-RU" sz="1600" dirty="0" smtClean="0">
                <a:solidFill>
                  <a:schemeClr val="accent1"/>
                </a:solidFill>
              </a:rPr>
            </a:br>
            <a:r>
              <a:rPr lang="ru-RU" sz="1600" dirty="0" err="1" smtClean="0">
                <a:solidFill>
                  <a:schemeClr val="accent1"/>
                </a:solidFill>
              </a:rPr>
              <a:t>Котенёва</a:t>
            </a:r>
            <a:r>
              <a:rPr lang="ru-RU" sz="1600" dirty="0" smtClean="0">
                <a:solidFill>
                  <a:schemeClr val="accent1"/>
                </a:solidFill>
              </a:rPr>
              <a:t>   Надежда   Николаевна</a:t>
            </a:r>
          </a:p>
          <a:p>
            <a:endParaRPr lang="ru-RU" dirty="0"/>
          </a:p>
        </p:txBody>
      </p:sp>
      <p:pic>
        <p:nvPicPr>
          <p:cNvPr id="3074" name="Picture 2" descr="C:\Documents and Settings\1\Мои документы\Downloads\dc381c9490b0be10c1e8a59e4b620478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181975" y="4495800"/>
            <a:ext cx="962025" cy="800100"/>
          </a:xfrm>
          <a:prstGeom prst="rect">
            <a:avLst/>
          </a:prstGeom>
          <a:noFill/>
        </p:spPr>
      </p:pic>
      <p:pic>
        <p:nvPicPr>
          <p:cNvPr id="3076" name="Picture 4" descr="C:\Documents and Settings\1\Мои документы\Downloads\dc381c9490b0be10c1e8a59e4b620478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67600" y="3124200"/>
            <a:ext cx="962025" cy="800100"/>
          </a:xfrm>
          <a:prstGeom prst="rect">
            <a:avLst/>
          </a:prstGeom>
          <a:noFill/>
        </p:spPr>
      </p:pic>
      <p:pic>
        <p:nvPicPr>
          <p:cNvPr id="3078" name="Picture 6" descr="C:\Documents and Settings\1\Мои документы\Downloads\dc381c9490b0be10c1e8a59e4b620478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181975" y="2514600"/>
            <a:ext cx="962025" cy="800100"/>
          </a:xfrm>
          <a:prstGeom prst="rect">
            <a:avLst/>
          </a:prstGeom>
          <a:noFill/>
        </p:spPr>
      </p:pic>
      <p:pic>
        <p:nvPicPr>
          <p:cNvPr id="3080" name="Picture 8" descr="C:\Documents and Settings\1\Мои документы\Downloads\dc381c9490b0be10c1e8a59e4b620478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2204105">
            <a:off x="6858000" y="1219200"/>
            <a:ext cx="962025" cy="800100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.Урок музыки.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" name="Горизонтальный свиток 4"/>
          <p:cNvSpPr/>
          <p:nvPr/>
        </p:nvSpPr>
        <p:spPr>
          <a:xfrm>
            <a:off x="1752600" y="1295400"/>
            <a:ext cx="5257800" cy="4876800"/>
          </a:xfrm>
          <a:prstGeom prst="horizontalScroll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6000" b="1" dirty="0" smtClean="0">
                <a:ln w="11430"/>
                <a:solidFill>
                  <a:schemeClr val="accent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Конкурс капитанов</a:t>
            </a:r>
            <a:endParaRPr lang="ru-RU" sz="6000" b="1" dirty="0">
              <a:ln w="11430"/>
              <a:solidFill>
                <a:schemeClr val="accent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  <p:pic>
        <p:nvPicPr>
          <p:cNvPr id="23556" name="Picture 4" descr="C:\Documents and Settings\1\Мои документы\Downloads\dc381c9490b0be10c1e8a59e4b620478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9748263">
            <a:off x="4572000" y="838200"/>
            <a:ext cx="962025" cy="800100"/>
          </a:xfrm>
          <a:prstGeom prst="rect">
            <a:avLst/>
          </a:prstGeom>
          <a:noFill/>
        </p:spPr>
      </p:pic>
      <p:pic>
        <p:nvPicPr>
          <p:cNvPr id="23558" name="Picture 6" descr="C:\Documents and Settings\1\Мои документы\Downloads\dc381c9490b0be10c1e8a59e4b620478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01000" y="4419600"/>
            <a:ext cx="962025" cy="800100"/>
          </a:xfrm>
          <a:prstGeom prst="rect">
            <a:avLst/>
          </a:prstGeom>
          <a:noFill/>
        </p:spPr>
      </p:pic>
      <p:pic>
        <p:nvPicPr>
          <p:cNvPr id="23560" name="Picture 8" descr="C:\Documents and Settings\1\Мои документы\Downloads\dc381c9490b0be10c1e8a59e4b620478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67600" y="3124200"/>
            <a:ext cx="962025" cy="800100"/>
          </a:xfrm>
          <a:prstGeom prst="rect">
            <a:avLst/>
          </a:prstGeom>
          <a:noFill/>
        </p:spPr>
      </p:pic>
      <p:pic>
        <p:nvPicPr>
          <p:cNvPr id="23562" name="Picture 10" descr="C:\Documents and Settings\1\Мои документы\Downloads\dc381c9490b0be10c1e8a59e4b620478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181975" y="2514600"/>
            <a:ext cx="962025" cy="800100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28662" y="2285992"/>
            <a:ext cx="2945102" cy="1015663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ru-RU" sz="6000" b="1" spc="150" dirty="0" smtClean="0">
                <a:ln w="11430"/>
                <a:solidFill>
                  <a:srgbClr val="FF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солист</a:t>
            </a:r>
            <a:endParaRPr lang="ru-RU" sz="6000" b="1" spc="150" dirty="0">
              <a:ln w="11430"/>
              <a:solidFill>
                <a:srgbClr val="FF0000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928662" y="3357562"/>
            <a:ext cx="3744936" cy="1015663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ru-RU" sz="6000" b="1" spc="150" dirty="0" smtClean="0">
                <a:ln w="11430"/>
                <a:solidFill>
                  <a:srgbClr val="FFFF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показуха</a:t>
            </a:r>
            <a:endParaRPr lang="ru-RU" sz="6000" b="1" spc="150" dirty="0">
              <a:ln w="11430"/>
              <a:solidFill>
                <a:srgbClr val="FFFF00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142976" y="4429132"/>
            <a:ext cx="2327881" cy="1015663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ru-RU" sz="6000" b="1" spc="150" dirty="0" smtClean="0">
                <a:ln w="11430"/>
                <a:solidFill>
                  <a:srgbClr val="00B0F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ухват</a:t>
            </a:r>
            <a:endParaRPr lang="ru-RU" sz="6000" b="1" spc="150" dirty="0">
              <a:ln w="11430"/>
              <a:solidFill>
                <a:srgbClr val="00B0F0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071538" y="5572140"/>
            <a:ext cx="3360535" cy="1015663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ru-RU" sz="6000" b="1" spc="150" dirty="0" smtClean="0">
                <a:ln w="11430"/>
                <a:solidFill>
                  <a:srgbClr val="0FE79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горилка</a:t>
            </a:r>
            <a:endParaRPr lang="ru-RU" sz="6000" b="1" spc="150" dirty="0">
              <a:ln w="11430"/>
              <a:solidFill>
                <a:srgbClr val="0FE790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429124" y="2214554"/>
            <a:ext cx="3749744" cy="1015663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ru-RU" sz="6000" b="1" spc="150" dirty="0" smtClean="0">
                <a:ln w="11430"/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пломбир</a:t>
            </a:r>
            <a:endParaRPr lang="ru-RU" sz="6000" b="1" spc="150" dirty="0">
              <a:ln w="11430"/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929058" y="4357694"/>
            <a:ext cx="3929090" cy="1015663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ru-RU" sz="6000" b="1" spc="150" dirty="0" err="1" smtClean="0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Карлсон</a:t>
            </a:r>
            <a:endParaRPr lang="ru-RU" sz="6000" b="1" spc="150" dirty="0">
              <a:ln w="11430"/>
              <a:solidFill>
                <a:schemeClr val="accent6">
                  <a:lumMod val="75000"/>
                </a:schemeClr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429124" y="5572140"/>
            <a:ext cx="3180679" cy="1015663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ru-RU" sz="6000" b="1" spc="150" dirty="0" smtClean="0">
                <a:ln w="11430"/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старуха</a:t>
            </a:r>
            <a:endParaRPr lang="ru-RU" sz="6000" b="1" spc="150" dirty="0">
              <a:ln w="11430"/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1026" name="AutoShape 2" descr="http://cdn3.sbnation.com/imported_assets/192106/question_mark_naught101_011_medium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3929058" y="428604"/>
            <a:ext cx="1063112" cy="1569660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9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? </a:t>
            </a:r>
            <a:endParaRPr lang="ru-RU" sz="9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ятно 1 1"/>
          <p:cNvSpPr/>
          <p:nvPr/>
        </p:nvSpPr>
        <p:spPr>
          <a:xfrm>
            <a:off x="914400" y="1524000"/>
            <a:ext cx="6934200" cy="5105400"/>
          </a:xfrm>
          <a:prstGeom prst="irregularSeal1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Переменка</a:t>
            </a:r>
            <a:endParaRPr lang="ru-RU" sz="4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21508" name="Picture 4" descr="C:\Documents and Settings\1\Мои документы\Downloads\mueca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4357694"/>
            <a:ext cx="1376346" cy="2176456"/>
          </a:xfrm>
          <a:prstGeom prst="rect">
            <a:avLst/>
          </a:prstGeom>
          <a:noFill/>
        </p:spPr>
      </p:pic>
      <p:sp>
        <p:nvSpPr>
          <p:cNvPr id="7170" name="AutoShape 2" descr="http://cdn3.sbnation.com/imported_assets/192106/question_mark_naught101_011_medium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857420" y="2143116"/>
            <a:ext cx="1123950" cy="1227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667000" y="3048000"/>
            <a:ext cx="3124200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.Урок музыки.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" name="Горизонтальный свиток 4"/>
          <p:cNvSpPr/>
          <p:nvPr/>
        </p:nvSpPr>
        <p:spPr>
          <a:xfrm>
            <a:off x="1828800" y="1295400"/>
            <a:ext cx="5257800" cy="4876800"/>
          </a:xfrm>
          <a:prstGeom prst="horizontalScroll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2514600" y="2057400"/>
            <a:ext cx="4724400" cy="38779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6000" b="1" i="0" u="none" strike="noStrike" cap="all" normalizeH="0" baseline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Здравствуй, </a:t>
            </a:r>
            <a:r>
              <a:rPr kumimoji="0" lang="ru-RU" sz="6000" b="1" i="0" u="none" strike="noStrike" cap="all" normalizeH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       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6000" b="1" i="0" u="none" strike="noStrike" cap="all" normalizeH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</a:t>
            </a:r>
            <a:endParaRPr kumimoji="0" lang="ru-RU" sz="6000" b="1" i="0" u="none" strike="noStrike" cap="all" normalizeH="0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6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6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      </a:t>
            </a:r>
            <a:r>
              <a:rPr kumimoji="0" lang="ru-RU" sz="6000" b="1" i="0" u="none" strike="noStrike" cap="all" normalizeH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класс</a:t>
            </a:r>
            <a:r>
              <a:rPr kumimoji="0" lang="ru-RU" sz="6000" b="1" i="0" u="none" strike="noStrike" cap="all" normalizeH="0" baseline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!</a:t>
            </a:r>
            <a:endParaRPr kumimoji="0" lang="ru-RU" sz="6000" b="1" i="0" u="none" strike="noStrike" cap="all" normalizeH="0" baseline="0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6600" b="1" i="0" u="none" strike="noStrike" cap="all" normalizeH="0" baseline="0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Arial" pitchFamily="34" charset="0"/>
            </a:endParaRPr>
          </a:p>
        </p:txBody>
      </p:sp>
      <p:pic>
        <p:nvPicPr>
          <p:cNvPr id="6" name="Picture 2" descr="C:\Documents and Settings\1\Мои документы\Downloads\walking_3_hc (1)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71736" y="3286124"/>
            <a:ext cx="1752600" cy="1905000"/>
          </a:xfrm>
          <a:prstGeom prst="rect">
            <a:avLst/>
          </a:prstGeom>
          <a:noFill/>
        </p:spPr>
      </p:pic>
      <p:pic>
        <p:nvPicPr>
          <p:cNvPr id="7" name="Picture 2" descr="C:\Documents and Settings\1\Мои документы\Downloads\walking_3_hc (1)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00800" y="5638800"/>
            <a:ext cx="990600" cy="990600"/>
          </a:xfrm>
          <a:prstGeom prst="rect">
            <a:avLst/>
          </a:prstGeom>
          <a:noFill/>
        </p:spPr>
      </p:pic>
      <p:pic>
        <p:nvPicPr>
          <p:cNvPr id="8" name="Picture 2" descr="C:\Documents and Settings\1\Мои документы\Downloads\walking_3_hc (1)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153400" y="990600"/>
            <a:ext cx="990600" cy="990600"/>
          </a:xfrm>
          <a:prstGeom prst="rect">
            <a:avLst/>
          </a:prstGeom>
          <a:noFill/>
        </p:spPr>
      </p:pic>
      <p:pic>
        <p:nvPicPr>
          <p:cNvPr id="9" name="Picture 2" descr="C:\Documents and Settings\1\Мои документы\Downloads\walking_3_hc (1)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29000" y="381000"/>
            <a:ext cx="990600" cy="990600"/>
          </a:xfrm>
          <a:prstGeom prst="rect">
            <a:avLst/>
          </a:prstGeom>
          <a:noFill/>
        </p:spPr>
      </p:pic>
      <p:pic>
        <p:nvPicPr>
          <p:cNvPr id="10" name="Picture 2" descr="C:\Documents and Settings\1\Мои документы\Downloads\walking_3_hc (1)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5000" y="381000"/>
            <a:ext cx="990600" cy="990600"/>
          </a:xfrm>
          <a:prstGeom prst="rect">
            <a:avLst/>
          </a:prstGeom>
          <a:noFill/>
        </p:spPr>
      </p:pic>
      <p:pic>
        <p:nvPicPr>
          <p:cNvPr id="11" name="Picture 2" descr="C:\Documents and Settings\1\Мои документы\Downloads\walking_3_hc (1)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5334000"/>
            <a:ext cx="990600" cy="990600"/>
          </a:xfrm>
          <a:prstGeom prst="rect">
            <a:avLst/>
          </a:prstGeom>
          <a:noFill/>
        </p:spPr>
      </p:pic>
      <p:pic>
        <p:nvPicPr>
          <p:cNvPr id="12" name="Picture 2" descr="C:\Documents and Settings\1\Мои документы\Downloads\walking_3_hc (1)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2743200"/>
            <a:ext cx="990600" cy="990600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838200" y="3657600"/>
          <a:ext cx="6553200" cy="990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9150"/>
                <a:gridCol w="819150"/>
                <a:gridCol w="819150"/>
                <a:gridCol w="819150"/>
                <a:gridCol w="819150"/>
                <a:gridCol w="819150"/>
                <a:gridCol w="819150"/>
                <a:gridCol w="819150"/>
              </a:tblGrid>
              <a:tr h="99060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9" name="Picture 13" descr="C:\Documents and Settings\1\Мои документы\Downloads\dc381c9490b0be10c1e8a59e4b620478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91400" y="3124200"/>
            <a:ext cx="962025" cy="800100"/>
          </a:xfrm>
          <a:prstGeom prst="rect">
            <a:avLst/>
          </a:prstGeom>
          <a:noFill/>
        </p:spPr>
      </p:pic>
      <p:pic>
        <p:nvPicPr>
          <p:cNvPr id="10" name="Picture 13" descr="C:\Documents and Settings\1\Мои документы\Downloads\dc381c9490b0be10c1e8a59e4b620478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181975" y="2743200"/>
            <a:ext cx="962025" cy="800100"/>
          </a:xfrm>
          <a:prstGeom prst="rect">
            <a:avLst/>
          </a:prstGeom>
          <a:noFill/>
        </p:spPr>
      </p:pic>
      <p:pic>
        <p:nvPicPr>
          <p:cNvPr id="11" name="Picture 13" descr="C:\Documents and Settings\1\Мои документы\Downloads\dc381c9490b0be10c1e8a59e4b620478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48600" y="4648200"/>
            <a:ext cx="962025" cy="800100"/>
          </a:xfrm>
          <a:prstGeom prst="rect">
            <a:avLst/>
          </a:prstGeom>
          <a:noFill/>
        </p:spPr>
      </p:pic>
      <p:pic>
        <p:nvPicPr>
          <p:cNvPr id="12" name="Picture 13" descr="C:\Documents and Settings\1\Мои документы\Downloads\dc381c9490b0be10c1e8a59e4b620478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81200" y="1295400"/>
            <a:ext cx="962025" cy="800100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838200" y="3657600"/>
          <a:ext cx="6553200" cy="1005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9150"/>
                <a:gridCol w="819150"/>
                <a:gridCol w="819150"/>
                <a:gridCol w="819150"/>
                <a:gridCol w="819150"/>
                <a:gridCol w="819150"/>
                <a:gridCol w="819150"/>
                <a:gridCol w="819150"/>
              </a:tblGrid>
              <a:tr h="990600">
                <a:tc>
                  <a:txBody>
                    <a:bodyPr/>
                    <a:lstStyle/>
                    <a:p>
                      <a:r>
                        <a:rPr lang="ru-RU" sz="6000" dirty="0" smtClean="0">
                          <a:effectLst>
                            <a:glow rad="228600">
                              <a:schemeClr val="accent1">
                                <a:satMod val="175000"/>
                                <a:alpha val="40000"/>
                              </a:schemeClr>
                            </a:glow>
                          </a:effectLst>
                        </a:rPr>
                        <a:t>К</a:t>
                      </a:r>
                      <a:endParaRPr lang="ru-RU" sz="6000" dirty="0">
                        <a:effectLst>
                          <a:glow rad="228600">
                            <a:schemeClr val="accent1">
                              <a:satMod val="175000"/>
                              <a:alpha val="40000"/>
                            </a:schemeClr>
                          </a:glow>
                        </a:effectLst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6000" dirty="0" smtClean="0">
                          <a:effectLst>
                            <a:glow rad="228600">
                              <a:schemeClr val="accent1">
                                <a:satMod val="175000"/>
                                <a:alpha val="40000"/>
                              </a:schemeClr>
                            </a:glow>
                          </a:effectLst>
                        </a:rPr>
                        <a:t>А</a:t>
                      </a:r>
                      <a:endParaRPr lang="ru-RU" sz="6000" dirty="0">
                        <a:effectLst>
                          <a:glow rad="228600">
                            <a:schemeClr val="accent1">
                              <a:satMod val="175000"/>
                              <a:alpha val="40000"/>
                            </a:schemeClr>
                          </a:glow>
                        </a:effectLst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6000" dirty="0" smtClean="0">
                          <a:effectLst>
                            <a:glow rad="228600">
                              <a:schemeClr val="accent1">
                                <a:satMod val="175000"/>
                                <a:alpha val="40000"/>
                              </a:schemeClr>
                            </a:glow>
                          </a:effectLst>
                        </a:rPr>
                        <a:t>Н</a:t>
                      </a:r>
                      <a:endParaRPr lang="ru-RU" sz="6000" dirty="0">
                        <a:effectLst>
                          <a:glow rad="228600">
                            <a:schemeClr val="accent1">
                              <a:satMod val="175000"/>
                              <a:alpha val="40000"/>
                            </a:schemeClr>
                          </a:glow>
                        </a:effectLst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6000" dirty="0" smtClean="0">
                          <a:effectLst>
                            <a:glow rad="228600">
                              <a:schemeClr val="accent1">
                                <a:satMod val="175000"/>
                                <a:alpha val="40000"/>
                              </a:schemeClr>
                            </a:glow>
                          </a:effectLst>
                        </a:rPr>
                        <a:t>И</a:t>
                      </a:r>
                      <a:endParaRPr lang="ru-RU" sz="6000" dirty="0">
                        <a:effectLst>
                          <a:glow rad="228600">
                            <a:schemeClr val="accent1">
                              <a:satMod val="175000"/>
                              <a:alpha val="40000"/>
                            </a:schemeClr>
                          </a:glow>
                        </a:effectLst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6000" dirty="0" smtClean="0">
                          <a:effectLst>
                            <a:glow rad="228600">
                              <a:schemeClr val="accent1">
                                <a:satMod val="175000"/>
                                <a:alpha val="40000"/>
                              </a:schemeClr>
                            </a:glow>
                          </a:effectLst>
                        </a:rPr>
                        <a:t>К</a:t>
                      </a:r>
                      <a:endParaRPr lang="ru-RU" sz="6000" dirty="0">
                        <a:effectLst>
                          <a:glow rad="228600">
                            <a:schemeClr val="accent1">
                              <a:satMod val="175000"/>
                              <a:alpha val="40000"/>
                            </a:schemeClr>
                          </a:glow>
                        </a:effectLst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6000" dirty="0" smtClean="0">
                          <a:effectLst>
                            <a:glow rad="228600">
                              <a:schemeClr val="accent1">
                                <a:satMod val="175000"/>
                                <a:alpha val="40000"/>
                              </a:schemeClr>
                            </a:glow>
                          </a:effectLst>
                        </a:rPr>
                        <a:t>У</a:t>
                      </a:r>
                      <a:endParaRPr lang="ru-RU" sz="6000" dirty="0">
                        <a:effectLst>
                          <a:glow rad="228600">
                            <a:schemeClr val="accent1">
                              <a:satMod val="175000"/>
                              <a:alpha val="40000"/>
                            </a:schemeClr>
                          </a:glow>
                        </a:effectLst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6000" dirty="0" smtClean="0">
                          <a:effectLst>
                            <a:glow rad="228600">
                              <a:schemeClr val="accent1">
                                <a:satMod val="175000"/>
                                <a:alpha val="40000"/>
                              </a:schemeClr>
                            </a:glow>
                          </a:effectLst>
                        </a:rPr>
                        <a:t>Л</a:t>
                      </a:r>
                      <a:endParaRPr lang="ru-RU" sz="6000" dirty="0">
                        <a:effectLst>
                          <a:glow rad="228600">
                            <a:schemeClr val="accent1">
                              <a:satMod val="175000"/>
                              <a:alpha val="40000"/>
                            </a:schemeClr>
                          </a:glow>
                        </a:effectLst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6000" dirty="0" smtClean="0">
                          <a:effectLst>
                            <a:glow rad="228600">
                              <a:schemeClr val="accent1">
                                <a:satMod val="175000"/>
                                <a:alpha val="40000"/>
                              </a:schemeClr>
                            </a:glow>
                          </a:effectLst>
                        </a:rPr>
                        <a:t>Ы</a:t>
                      </a:r>
                      <a:endParaRPr lang="ru-RU" sz="6000" dirty="0">
                        <a:effectLst>
                          <a:glow rad="228600">
                            <a:schemeClr val="accent1">
                              <a:satMod val="175000"/>
                              <a:alpha val="40000"/>
                            </a:schemeClr>
                          </a:glow>
                        </a:effectLst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19458" name="Picture 2" descr="C:\Documents and Settings\1\Мои документы\Downloads\be57e4a673a7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24200" y="1828800"/>
            <a:ext cx="2219325" cy="809625"/>
          </a:xfrm>
          <a:prstGeom prst="rect">
            <a:avLst/>
          </a:prstGeom>
          <a:noFill/>
        </p:spPr>
      </p:pic>
      <p:pic>
        <p:nvPicPr>
          <p:cNvPr id="19460" name="Picture 4" descr="C:\Documents and Settings\1\Мои документы\Downloads\be57e4a673a7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10200" y="1752600"/>
            <a:ext cx="2219325" cy="809625"/>
          </a:xfrm>
          <a:prstGeom prst="rect">
            <a:avLst/>
          </a:prstGeom>
          <a:noFill/>
        </p:spPr>
      </p:pic>
      <p:pic>
        <p:nvPicPr>
          <p:cNvPr id="19462" name="Picture 6" descr="C:\Documents and Settings\1\Мои документы\Downloads\be57e4a673a7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4400" y="1676400"/>
            <a:ext cx="2219325" cy="809625"/>
          </a:xfrm>
          <a:prstGeom prst="rect">
            <a:avLst/>
          </a:prstGeom>
          <a:noFill/>
        </p:spPr>
      </p:pic>
      <p:pic>
        <p:nvPicPr>
          <p:cNvPr id="19464" name="Picture 8" descr="C:\Documents and Settings\1\Мои документы\Downloads\be57e4a673a7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00400" y="533400"/>
            <a:ext cx="2219325" cy="809625"/>
          </a:xfrm>
          <a:prstGeom prst="rect">
            <a:avLst/>
          </a:prstGeom>
          <a:noFill/>
        </p:spPr>
      </p:pic>
      <p:pic>
        <p:nvPicPr>
          <p:cNvPr id="19466" name="Picture 10" descr="C:\Documents and Settings\1\Мои документы\Downloads\be57e4a673a7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4400" y="5410200"/>
            <a:ext cx="2219325" cy="809625"/>
          </a:xfrm>
          <a:prstGeom prst="rect">
            <a:avLst/>
          </a:prstGeom>
          <a:noFill/>
        </p:spPr>
      </p:pic>
      <p:pic>
        <p:nvPicPr>
          <p:cNvPr id="19468" name="Picture 12" descr="C:\Documents and Settings\1\Мои документы\Downloads\be57e4a673a7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95800" y="5486400"/>
            <a:ext cx="2219325" cy="809625"/>
          </a:xfrm>
          <a:prstGeom prst="rect">
            <a:avLst/>
          </a:prstGeom>
          <a:noFill/>
        </p:spPr>
      </p:pic>
      <p:pic>
        <p:nvPicPr>
          <p:cNvPr id="9" name="Picture 13" descr="C:\Documents and Settings\1\Мои документы\Downloads\dc381c9490b0be10c1e8a59e4b620478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29520" y="3214686"/>
            <a:ext cx="962025" cy="800100"/>
          </a:xfrm>
          <a:prstGeom prst="rect">
            <a:avLst/>
          </a:prstGeom>
          <a:noFill/>
        </p:spPr>
      </p:pic>
      <p:pic>
        <p:nvPicPr>
          <p:cNvPr id="10" name="Picture 13" descr="C:\Documents and Settings\1\Мои документы\Downloads\dc381c9490b0be10c1e8a59e4b620478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181975" y="2571744"/>
            <a:ext cx="962025" cy="800100"/>
          </a:xfrm>
          <a:prstGeom prst="rect">
            <a:avLst/>
          </a:prstGeom>
          <a:noFill/>
        </p:spPr>
      </p:pic>
      <p:pic>
        <p:nvPicPr>
          <p:cNvPr id="11" name="Picture 13" descr="C:\Documents and Settings\1\Мои документы\Downloads\dc381c9490b0be10c1e8a59e4b620478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929586" y="4572008"/>
            <a:ext cx="962025" cy="800100"/>
          </a:xfrm>
          <a:prstGeom prst="rect">
            <a:avLst/>
          </a:prstGeom>
          <a:noFill/>
        </p:spPr>
      </p:pic>
      <p:pic>
        <p:nvPicPr>
          <p:cNvPr id="12" name="Picture 13" descr="C:\Documents and Settings\1\Мои документы\Downloads\dc381c9490b0be10c1e8a59e4b620478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28662" y="642918"/>
            <a:ext cx="962025" cy="800100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2590800"/>
            <a:ext cx="7391400" cy="3848120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sz="9600" b="1" cap="all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ДО </a:t>
            </a:r>
            <a:r>
              <a:rPr sz="9600" b="1" cap="all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НОВЫХ </a:t>
            </a:r>
            <a:r>
              <a:rPr sz="9600" b="1" cap="all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ВСТРЕЧ!</a:t>
            </a:r>
            <a:endParaRPr lang="ru-RU" sz="96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5" name="Picture 4" descr="C:\Documents and Settings\1\Мои документы\Downloads\mueca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29000" y="228600"/>
            <a:ext cx="2057400" cy="3105150"/>
          </a:xfrm>
          <a:prstGeom prst="rect">
            <a:avLst/>
          </a:prstGeom>
          <a:noFill/>
        </p:spPr>
      </p:pic>
      <p:pic>
        <p:nvPicPr>
          <p:cNvPr id="4" name="Picture 13" descr="C:\Documents and Settings\1\Мои документы\Downloads\dc381c9490b0be10c1e8a59e4b620478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91400" y="3124200"/>
            <a:ext cx="962025" cy="800100"/>
          </a:xfrm>
          <a:prstGeom prst="rect">
            <a:avLst/>
          </a:prstGeom>
          <a:noFill/>
        </p:spPr>
      </p:pic>
      <p:pic>
        <p:nvPicPr>
          <p:cNvPr id="6" name="Picture 13" descr="C:\Documents and Settings\1\Мои документы\Downloads\dc381c9490b0be10c1e8a59e4b620478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01024" y="4500570"/>
            <a:ext cx="962025" cy="800100"/>
          </a:xfrm>
          <a:prstGeom prst="rect">
            <a:avLst/>
          </a:prstGeom>
          <a:noFill/>
        </p:spPr>
      </p:pic>
      <p:pic>
        <p:nvPicPr>
          <p:cNvPr id="7" name="Picture 13" descr="C:\Documents and Settings\1\Мои документы\Downloads\dc381c9490b0be10c1e8a59e4b620478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488633">
            <a:off x="1623636" y="3022413"/>
            <a:ext cx="962025" cy="800100"/>
          </a:xfrm>
          <a:prstGeom prst="rect">
            <a:avLst/>
          </a:prstGeom>
          <a:noFill/>
        </p:spPr>
      </p:pic>
      <p:pic>
        <p:nvPicPr>
          <p:cNvPr id="8" name="Picture 13" descr="C:\Documents and Settings\1\Мои документы\Downloads\dc381c9490b0be10c1e8a59e4b620478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9736036">
            <a:off x="5857884" y="4143380"/>
            <a:ext cx="962025" cy="800100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533400" y="4876800"/>
            <a:ext cx="6019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http://www.edu54.ru/node/114215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609600" y="2514600"/>
            <a:ext cx="692482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http://tropina.ucoz.ru/index/zhivotnye/0-5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457200" y="3886200"/>
            <a:ext cx="84582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http://ghostovohohloma.net/animatsionnie-kartinkihttp://papa-vlad.narod.ru/Detskie_prezentatsii/biologiya/Koshki_nashi_druzja.files/kartinki_zhivotnykh_Nashi_druzja__koshki.html-dlya-prezentatsiy.html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457200" y="3429000"/>
            <a:ext cx="6477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http://kinderrazukraski.ru/animatsiya-deti.html</a:t>
            </a:r>
            <a:endParaRPr lang="ru-RU" dirty="0"/>
          </a:p>
        </p:txBody>
      </p:sp>
      <p:sp>
        <p:nvSpPr>
          <p:cNvPr id="30722" name="AutoShape 2" descr="http://yankujuss.webs.com/s4791.gif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533400" y="2971800"/>
            <a:ext cx="8305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http://start.comcouponcode.com/veselye-kartinki-dlya-prezentacii.html</a:t>
            </a:r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609600" y="2057400"/>
            <a:ext cx="520326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http://gif-anim.narod.ru/deti.htm</a:t>
            </a:r>
            <a:endParaRPr lang="ru-RU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457200" y="5257800"/>
            <a:ext cx="8382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http://900igr.net/fotografii/pedagogika/Podrostki-i-roditeli/013-Etap-vtoroj-14-15-let-Ne-uchite-menja-zhit.html</a:t>
            </a:r>
            <a:endParaRPr lang="ru-RU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685800" y="1676400"/>
            <a:ext cx="7772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http://www.liveinternet.ru/users/2992115/post178284775/</a:t>
            </a:r>
            <a:endParaRPr lang="ru-RU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685800" y="1295400"/>
            <a:ext cx="7848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http://raskrashkirus.ru/animatsionnie-kartinki-dlya-prezentatsiy.html</a:t>
            </a:r>
            <a:endParaRPr lang="ru-RU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2362200" y="304800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u="sng" dirty="0" smtClean="0"/>
              <a:t>Ссылки  на сайты</a:t>
            </a:r>
            <a:endParaRPr lang="ru-RU" u="sng" dirty="0"/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.Урок музыки.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" name="Горизонтальный свиток 4"/>
          <p:cNvSpPr/>
          <p:nvPr/>
        </p:nvSpPr>
        <p:spPr>
          <a:xfrm>
            <a:off x="1752600" y="1219200"/>
            <a:ext cx="5257800" cy="4876800"/>
          </a:xfrm>
          <a:prstGeom prst="horizontalScroll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2362200" y="2895600"/>
            <a:ext cx="44958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6000" b="1" i="0" strike="noStrike" cap="all" normalizeH="0" baseline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innerShdw blurRad="63500" dist="50800" dir="2700000">
                    <a:prstClr val="black">
                      <a:alpha val="50000"/>
                    </a:prstClr>
                  </a:innerShdw>
                  <a:reflection blurRad="12700" stA="50000" endPos="50000" dist="5000" dir="5400000" sy="-100000" rotWithShape="0"/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ПРИЗНАНИЯ</a:t>
            </a:r>
            <a:r>
              <a:rPr kumimoji="0" lang="ru-RU" sz="6000" b="1" i="0" strike="noStrike" cap="all" normalizeH="0" baseline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ru-RU" sz="6000" b="1" i="0" strike="noStrike" cap="all" normalizeH="0" baseline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6000" b="1" i="0" strike="noStrike" cap="all" normalizeH="0" baseline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РОДИТЕЛЕЙ</a:t>
            </a:r>
            <a:endParaRPr kumimoji="0" lang="ru-RU" sz="6000" b="1" i="0" strike="noStrike" cap="all" normalizeH="0" baseline="0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Arial" pitchFamily="34" charset="0"/>
            </a:endParaRPr>
          </a:p>
        </p:txBody>
      </p:sp>
      <p:pic>
        <p:nvPicPr>
          <p:cNvPr id="16389" name="Picture 5" descr="C:\Documents and Settings\1\Мои документы\Downloads\dc381c9490b0be10c1e8a59e4b620478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01000" y="2514600"/>
            <a:ext cx="962025" cy="800100"/>
          </a:xfrm>
          <a:prstGeom prst="rect">
            <a:avLst/>
          </a:prstGeom>
          <a:noFill/>
        </p:spPr>
      </p:pic>
      <p:pic>
        <p:nvPicPr>
          <p:cNvPr id="16391" name="Picture 7" descr="C:\Documents and Settings\1\Мои документы\Downloads\dc381c9490b0be10c1e8a59e4b620478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91400" y="3048000"/>
            <a:ext cx="962025" cy="800100"/>
          </a:xfrm>
          <a:prstGeom prst="rect">
            <a:avLst/>
          </a:prstGeom>
          <a:noFill/>
        </p:spPr>
      </p:pic>
      <p:pic>
        <p:nvPicPr>
          <p:cNvPr id="16393" name="Picture 9" descr="C:\Documents and Settings\1\Мои документы\Downloads\dc381c9490b0be10c1e8a59e4b620478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01000" y="4419600"/>
            <a:ext cx="962025" cy="800100"/>
          </a:xfrm>
          <a:prstGeom prst="rect">
            <a:avLst/>
          </a:prstGeom>
          <a:noFill/>
        </p:spPr>
      </p:pic>
      <p:pic>
        <p:nvPicPr>
          <p:cNvPr id="16395" name="Picture 11" descr="C:\Documents and Settings\1\Мои документы\Downloads\dc381c9490b0be10c1e8a59e4b620478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3000" y="381000"/>
            <a:ext cx="962025" cy="800100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.Урок музыки.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" name="Горизонтальный свиток 4"/>
          <p:cNvSpPr/>
          <p:nvPr/>
        </p:nvSpPr>
        <p:spPr>
          <a:xfrm>
            <a:off x="1676400" y="1524000"/>
            <a:ext cx="5257800" cy="4876800"/>
          </a:xfrm>
          <a:prstGeom prst="horizontalScroll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2514600" y="2667000"/>
            <a:ext cx="4191000" cy="1938992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1001">
            <a:schemeClr val="lt1"/>
          </a:fillRef>
          <a:effectRef idx="0">
            <a:scrgbClr r="0" g="0" b="0"/>
          </a:effectRef>
          <a:fontRef idx="major"/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6000" b="1" i="0" strike="noStrike" cap="all" normalizeH="0" baseline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      </a:t>
            </a:r>
            <a:r>
              <a:rPr lang="ru-RU" sz="6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УРОК  </a:t>
            </a:r>
            <a:endParaRPr lang="ru-RU" sz="6000" b="1" cap="all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6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    МУЗЫКИ</a:t>
            </a:r>
            <a:endParaRPr kumimoji="0" lang="ru-RU" sz="6000" b="1" i="0" strike="noStrike" cap="all" normalizeH="0" baseline="0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Calibri" pitchFamily="34" charset="0"/>
              <a:ea typeface="Calibri" pitchFamily="34" charset="0"/>
              <a:cs typeface="Times New Roman" pitchFamily="18" charset="0"/>
            </a:endParaRPr>
          </a:p>
        </p:txBody>
      </p:sp>
      <p:pic>
        <p:nvPicPr>
          <p:cNvPr id="1031" name="Picture 7" descr="C:\Documents and Settings\1\Мои документы\Downloads\dc381c9490b0be10c1e8a59e4b620478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152749">
            <a:off x="3953190" y="510802"/>
            <a:ext cx="962025" cy="800100"/>
          </a:xfrm>
          <a:prstGeom prst="rect">
            <a:avLst/>
          </a:prstGeom>
          <a:noFill/>
        </p:spPr>
      </p:pic>
      <p:pic>
        <p:nvPicPr>
          <p:cNvPr id="1033" name="Picture 9" descr="C:\Documents and Settings\1\Мои документы\Downloads\dc381c9490b0be10c1e8a59e4b620478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01000" y="4419600"/>
            <a:ext cx="962025" cy="800100"/>
          </a:xfrm>
          <a:prstGeom prst="rect">
            <a:avLst/>
          </a:prstGeom>
          <a:noFill/>
        </p:spPr>
      </p:pic>
      <p:pic>
        <p:nvPicPr>
          <p:cNvPr id="1035" name="Picture 11" descr="C:\Documents and Settings\1\Мои документы\Downloads\dc381c9490b0be10c1e8a59e4b620478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9420661">
            <a:off x="7467600" y="3124200"/>
            <a:ext cx="962025" cy="800100"/>
          </a:xfrm>
          <a:prstGeom prst="rect">
            <a:avLst/>
          </a:prstGeom>
          <a:noFill/>
        </p:spPr>
      </p:pic>
      <p:pic>
        <p:nvPicPr>
          <p:cNvPr id="1037" name="Picture 13" descr="C:\Documents and Settings\1\Мои документы\Downloads\dc381c9490b0be10c1e8a59e4b620478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181975" y="2514600"/>
            <a:ext cx="962025" cy="800100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ятно 1 1"/>
          <p:cNvSpPr/>
          <p:nvPr/>
        </p:nvSpPr>
        <p:spPr>
          <a:xfrm>
            <a:off x="914400" y="1524000"/>
            <a:ext cx="6934200" cy="5105400"/>
          </a:xfrm>
          <a:prstGeom prst="irregularSeal1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Переменка</a:t>
            </a:r>
            <a:endParaRPr lang="ru-RU" sz="4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27650" name="Picture 2" descr="C:\Documents and Settings\1\Мои документы\Downloads\f_4e99617282c1b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34200" y="304800"/>
            <a:ext cx="1390650" cy="2638425"/>
          </a:xfrm>
          <a:prstGeom prst="rect">
            <a:avLst/>
          </a:prstGeom>
          <a:noFill/>
        </p:spPr>
      </p:pic>
      <p:sp>
        <p:nvSpPr>
          <p:cNvPr id="27652" name="AutoShape 4" descr="http://900igr.net/datai/ekonomika/Promyshlennost/0013-009-Konservnaja-promyshlennost-Molochnaja-promyshlennost-Mjasnaja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.Урок музыки.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" name="Горизонтальный свиток 4"/>
          <p:cNvSpPr/>
          <p:nvPr/>
        </p:nvSpPr>
        <p:spPr>
          <a:xfrm>
            <a:off x="1752600" y="1295400"/>
            <a:ext cx="5486400" cy="4876800"/>
          </a:xfrm>
          <a:prstGeom prst="horizontalScroll">
            <a:avLst/>
          </a:prstGeom>
          <a:solidFill>
            <a:schemeClr val="bg1">
              <a:lumMod val="95000"/>
            </a:schemeClr>
          </a:solidFill>
          <a:effectLst/>
          <a:scene3d>
            <a:camera prst="orthographic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48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Литературное</a:t>
            </a:r>
          </a:p>
          <a:p>
            <a:pPr algn="ctr"/>
            <a:r>
              <a:rPr lang="ru-RU" sz="48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ЧТЕНИЕ</a:t>
            </a:r>
            <a:endParaRPr lang="ru-RU" sz="48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18434" name="Picture 2" descr="C:\Documents and Settings\1\Мои документы\Downloads\dc381c9490b0be10c1e8a59e4b620478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841564">
            <a:off x="1143000" y="457200"/>
            <a:ext cx="962025" cy="800100"/>
          </a:xfrm>
          <a:prstGeom prst="rect">
            <a:avLst/>
          </a:prstGeom>
          <a:noFill/>
        </p:spPr>
      </p:pic>
      <p:pic>
        <p:nvPicPr>
          <p:cNvPr id="18436" name="Picture 4" descr="C:\Documents and Settings\1\Мои документы\Downloads\dc381c9490b0be10c1e8a59e4b620478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0517577">
            <a:off x="8001000" y="4495800"/>
            <a:ext cx="962025" cy="800100"/>
          </a:xfrm>
          <a:prstGeom prst="rect">
            <a:avLst/>
          </a:prstGeom>
          <a:noFill/>
        </p:spPr>
      </p:pic>
      <p:pic>
        <p:nvPicPr>
          <p:cNvPr id="18438" name="Picture 6" descr="C:\Documents and Settings\1\Мои документы\Downloads\dc381c9490b0be10c1e8a59e4b620478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0678419">
            <a:off x="7543800" y="3124200"/>
            <a:ext cx="962025" cy="800100"/>
          </a:xfrm>
          <a:prstGeom prst="rect">
            <a:avLst/>
          </a:prstGeom>
          <a:noFill/>
        </p:spPr>
      </p:pic>
      <p:pic>
        <p:nvPicPr>
          <p:cNvPr id="18440" name="Picture 8" descr="C:\Documents and Settings\1\Мои документы\Downloads\dc381c9490b0be10c1e8a59e4b620478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935180">
            <a:off x="8220466" y="2644684"/>
            <a:ext cx="962025" cy="800100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ятно 1 1"/>
          <p:cNvSpPr/>
          <p:nvPr/>
        </p:nvSpPr>
        <p:spPr>
          <a:xfrm>
            <a:off x="914400" y="1524000"/>
            <a:ext cx="6934200" cy="5105400"/>
          </a:xfrm>
          <a:prstGeom prst="irregularSeal1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Переменка</a:t>
            </a:r>
            <a:endParaRPr lang="ru-RU" sz="4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26626" name="Picture 2" descr="C:\Documents and Settings\1\Мои документы\Downloads\0041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0" y="381000"/>
            <a:ext cx="1257300" cy="1876425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.Урок музыки.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" name="Горизонтальный свиток 4"/>
          <p:cNvSpPr/>
          <p:nvPr/>
        </p:nvSpPr>
        <p:spPr>
          <a:xfrm>
            <a:off x="1676400" y="1219200"/>
            <a:ext cx="5257800" cy="4876800"/>
          </a:xfrm>
          <a:prstGeom prst="horizontalScroll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6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</a:t>
            </a:r>
            <a:r>
              <a:rPr lang="ru-RU" sz="6600" b="1" dirty="0" smtClean="0">
                <a:ln w="11430"/>
                <a:solidFill>
                  <a:schemeClr val="accent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Реклама</a:t>
            </a:r>
            <a:r>
              <a:rPr lang="ru-RU" sz="6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 </a:t>
            </a:r>
            <a:endParaRPr lang="ru-RU" sz="6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  <p:pic>
        <p:nvPicPr>
          <p:cNvPr id="22537" name="Picture 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8433523">
            <a:off x="4076643" y="-89267"/>
            <a:ext cx="2164606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2539" name="Picture 11" descr="C:\Documents and Settings\1\Мои документы\Downloads\dc381c9490b0be10c1e8a59e4b620478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01000" y="4419600"/>
            <a:ext cx="962025" cy="800100"/>
          </a:xfrm>
          <a:prstGeom prst="rect">
            <a:avLst/>
          </a:prstGeom>
          <a:noFill/>
        </p:spPr>
      </p:pic>
      <p:pic>
        <p:nvPicPr>
          <p:cNvPr id="22541" name="Picture 13" descr="C:\Documents and Settings\1\Мои документы\Downloads\dc381c9490b0be10c1e8a59e4b620478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91400" y="3124200"/>
            <a:ext cx="962025" cy="800100"/>
          </a:xfrm>
          <a:prstGeom prst="rect">
            <a:avLst/>
          </a:prstGeom>
          <a:noFill/>
        </p:spPr>
      </p:pic>
      <p:pic>
        <p:nvPicPr>
          <p:cNvPr id="22543" name="Picture 15" descr="C:\Documents and Settings\1\Мои документы\Downloads\dc381c9490b0be10c1e8a59e4b620478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01000" y="2514600"/>
            <a:ext cx="962025" cy="800100"/>
          </a:xfrm>
          <a:prstGeom prst="rect">
            <a:avLst/>
          </a:prstGeom>
          <a:noFill/>
        </p:spPr>
      </p:pic>
      <p:pic>
        <p:nvPicPr>
          <p:cNvPr id="22545" name="Picture 17" descr="C:\Documents and Settings\1\Мои документы\Downloads\dc381c9490b0be10c1e8a59e4b620478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7633775">
            <a:off x="7010400" y="533400"/>
            <a:ext cx="962025" cy="800100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ятно 1 1"/>
          <p:cNvSpPr/>
          <p:nvPr/>
        </p:nvSpPr>
        <p:spPr>
          <a:xfrm>
            <a:off x="914400" y="1524000"/>
            <a:ext cx="6934200" cy="5105400"/>
          </a:xfrm>
          <a:prstGeom prst="irregularSeal1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Переменка</a:t>
            </a:r>
            <a:endParaRPr lang="ru-RU" sz="4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25602" name="Picture 2" descr="C:\Documents and Settings\1\Мои документы\Downloads\bienv_--nouveau-bebe-timide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14480" y="1214422"/>
            <a:ext cx="1643074" cy="2376502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.Урок музыки.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" name="Горизонтальный свиток 4"/>
          <p:cNvSpPr/>
          <p:nvPr/>
        </p:nvSpPr>
        <p:spPr>
          <a:xfrm>
            <a:off x="1785918" y="1357298"/>
            <a:ext cx="5257800" cy="4876800"/>
          </a:xfrm>
          <a:prstGeom prst="horizontalScroll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1"/>
            </a:solidFill>
          </a:ln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1430"/>
                <a:solidFill>
                  <a:schemeClr val="accent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КОНКУРС </a:t>
            </a:r>
          </a:p>
          <a:p>
            <a:pPr algn="ctr"/>
            <a:r>
              <a:rPr lang="ru-RU" sz="5400" b="1" dirty="0" smtClean="0">
                <a:ln w="11430"/>
                <a:solidFill>
                  <a:schemeClr val="accent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«БЛИЦ – ОПРОС»</a:t>
            </a:r>
            <a:r>
              <a:rPr lang="ru-RU" sz="5400" b="1" dirty="0" smtClean="0">
                <a:ln w="11430"/>
                <a:solidFill>
                  <a:schemeClr val="accent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 </a:t>
            </a:r>
            <a:endParaRPr lang="ru-RU" sz="5400" b="1" dirty="0">
              <a:ln w="11430"/>
              <a:solidFill>
                <a:schemeClr val="accent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  <p:pic>
        <p:nvPicPr>
          <p:cNvPr id="24580" name="Picture 4" descr="C:\Documents and Settings\1\Мои документы\Downloads\dc381c9490b0be10c1e8a59e4b620478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1976437">
            <a:off x="3306753" y="519217"/>
            <a:ext cx="962025" cy="800100"/>
          </a:xfrm>
          <a:prstGeom prst="rect">
            <a:avLst/>
          </a:prstGeom>
          <a:noFill/>
        </p:spPr>
      </p:pic>
      <p:pic>
        <p:nvPicPr>
          <p:cNvPr id="24582" name="Picture 6" descr="C:\Documents and Settings\1\Мои документы\Downloads\dc381c9490b0be10c1e8a59e4b620478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01000" y="4343400"/>
            <a:ext cx="962025" cy="800100"/>
          </a:xfrm>
          <a:prstGeom prst="rect">
            <a:avLst/>
          </a:prstGeom>
          <a:noFill/>
        </p:spPr>
      </p:pic>
      <p:pic>
        <p:nvPicPr>
          <p:cNvPr id="24584" name="Picture 8" descr="C:\Documents and Settings\1\Мои документы\Downloads\dc381c9490b0be10c1e8a59e4b620478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91400" y="3048000"/>
            <a:ext cx="962025" cy="800100"/>
          </a:xfrm>
          <a:prstGeom prst="rect">
            <a:avLst/>
          </a:prstGeom>
          <a:noFill/>
        </p:spPr>
      </p:pic>
      <p:pic>
        <p:nvPicPr>
          <p:cNvPr id="24586" name="Picture 10" descr="C:\Documents and Settings\1\Мои документы\Downloads\dc381c9490b0be10c1e8a59e4b620478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181975" y="2514600"/>
            <a:ext cx="962025" cy="800100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Прощай, 1 класс! Котенёва Н.Н.">
  <a:themeElements>
    <a:clrScheme name="8 марта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8 марта">
      <a:majorFont>
        <a:latin typeface="Segoe Script"/>
        <a:ea typeface=""/>
        <a:cs typeface=""/>
      </a:majorFont>
      <a:minorFont>
        <a:latin typeface="Segoe UI"/>
        <a:ea typeface=""/>
        <a:cs typeface="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Прощай, 1 класс! Котенёва Н.Н.</Template>
  <TotalTime>0</TotalTime>
  <Words>123</Words>
  <Application>Microsoft Office PowerPoint</Application>
  <PresentationFormat>Экран (4:3)</PresentationFormat>
  <Paragraphs>53</Paragraphs>
  <Slides>17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Прощай, 1 класс! Котенёва Н.Н.</vt:lpstr>
      <vt:lpstr>Прощай, второй класс!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ДО НОВЫХ ВСТРЕЧ!</vt:lpstr>
      <vt:lpstr>Слайд 17</vt:lpstr>
    </vt:vector>
  </TitlesOfParts>
  <Manager/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dc:description>Шаблон оформления к 8 Марта</dc:description>
  <cp:lastModifiedBy/>
  <cp:revision>1</cp:revision>
  <dcterms:created xsi:type="dcterms:W3CDTF">2002-12-31T20:02:12Z</dcterms:created>
  <dcterms:modified xsi:type="dcterms:W3CDTF">2002-12-31T22:11:42Z</dcterms:modified>
  <cp:category>Шаблон оформления к 8 Марта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TC103516761049</vt:lpwstr>
  </property>
</Properties>
</file>