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0B801-34C7-47B0-96CE-DBEB70D2B3F3}" type="doc">
      <dgm:prSet loTypeId="urn:microsoft.com/office/officeart/2005/8/layout/v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1AF7952-1C21-42F3-8483-B07D1F7C9CBB}">
      <dgm:prSet phldrT="[Текст]" custT="1"/>
      <dgm:spPr/>
      <dgm:t>
        <a:bodyPr/>
        <a:lstStyle/>
        <a:p>
          <a:r>
            <a:rPr lang="ru-RU" sz="1600" b="1" dirty="0" smtClean="0"/>
            <a:t>работа по развитию понимания речи</a:t>
          </a:r>
          <a:endParaRPr lang="ru-RU" sz="1600" dirty="0"/>
        </a:p>
      </dgm:t>
    </dgm:pt>
    <dgm:pt modelId="{5F627913-2F5B-40E8-8540-68172F7FE00B}" type="parTrans" cxnId="{8FED2A94-AF7E-404C-8635-3D7F8DEEF989}">
      <dgm:prSet/>
      <dgm:spPr/>
      <dgm:t>
        <a:bodyPr/>
        <a:lstStyle/>
        <a:p>
          <a:endParaRPr lang="ru-RU"/>
        </a:p>
      </dgm:t>
    </dgm:pt>
    <dgm:pt modelId="{38BB972F-9286-4BBD-A8CD-88FBED7DDE5E}" type="sibTrans" cxnId="{8FED2A94-AF7E-404C-8635-3D7F8DEEF989}">
      <dgm:prSet/>
      <dgm:spPr/>
      <dgm:t>
        <a:bodyPr/>
        <a:lstStyle/>
        <a:p>
          <a:endParaRPr lang="ru-RU"/>
        </a:p>
      </dgm:t>
    </dgm:pt>
    <dgm:pt modelId="{F315371A-E952-4322-9657-1C66F5F1FDEC}">
      <dgm:prSet phldrT="[Текст]" custT="1"/>
      <dgm:spPr/>
      <dgm:t>
        <a:bodyPr/>
        <a:lstStyle/>
        <a:p>
          <a:r>
            <a:rPr lang="ru-RU" sz="1600" b="1" dirty="0" smtClean="0"/>
            <a:t>создание мотивации для развития речевых коммуникаций</a:t>
          </a:r>
          <a:endParaRPr lang="ru-RU" sz="1600" dirty="0"/>
        </a:p>
      </dgm:t>
    </dgm:pt>
    <dgm:pt modelId="{C199631E-52AA-4C37-B06C-7BCEA00EA560}" type="parTrans" cxnId="{67CF13B1-81D4-4F7C-98E7-6CDE661AE734}">
      <dgm:prSet/>
      <dgm:spPr/>
      <dgm:t>
        <a:bodyPr/>
        <a:lstStyle/>
        <a:p>
          <a:endParaRPr lang="ru-RU"/>
        </a:p>
      </dgm:t>
    </dgm:pt>
    <dgm:pt modelId="{04BBCE55-F7B9-4EAE-8582-90922B883DA4}" type="sibTrans" cxnId="{67CF13B1-81D4-4F7C-98E7-6CDE661AE734}">
      <dgm:prSet/>
      <dgm:spPr/>
      <dgm:t>
        <a:bodyPr/>
        <a:lstStyle/>
        <a:p>
          <a:endParaRPr lang="ru-RU"/>
        </a:p>
      </dgm:t>
    </dgm:pt>
    <dgm:pt modelId="{498DACF0-C3DE-4BED-8F65-9FF5464A8805}">
      <dgm:prSet custT="1"/>
      <dgm:spPr/>
      <dgm:t>
        <a:bodyPr/>
        <a:lstStyle/>
        <a:p>
          <a:r>
            <a:rPr lang="ru-RU" sz="1600" b="1" dirty="0" smtClean="0"/>
            <a:t>развитие фонематического слуха и фонематического восприятия</a:t>
          </a:r>
          <a:endParaRPr lang="ru-RU" sz="1600" dirty="0"/>
        </a:p>
      </dgm:t>
    </dgm:pt>
    <dgm:pt modelId="{C2E3A652-B19F-4848-ABE3-79FE5D01E3AA}" type="parTrans" cxnId="{4D9EB261-9A32-4026-AFAE-646434D49D8D}">
      <dgm:prSet/>
      <dgm:spPr/>
      <dgm:t>
        <a:bodyPr/>
        <a:lstStyle/>
        <a:p>
          <a:endParaRPr lang="ru-RU"/>
        </a:p>
      </dgm:t>
    </dgm:pt>
    <dgm:pt modelId="{2638E070-F70F-4B1F-8045-EF5584AA379D}" type="sibTrans" cxnId="{4D9EB261-9A32-4026-AFAE-646434D49D8D}">
      <dgm:prSet/>
      <dgm:spPr/>
      <dgm:t>
        <a:bodyPr/>
        <a:lstStyle/>
        <a:p>
          <a:endParaRPr lang="ru-RU"/>
        </a:p>
      </dgm:t>
    </dgm:pt>
    <dgm:pt modelId="{5AA968C2-4FFB-4581-9205-CF3115275E02}">
      <dgm:prSet custT="1"/>
      <dgm:spPr/>
      <dgm:t>
        <a:bodyPr/>
        <a:lstStyle/>
        <a:p>
          <a:r>
            <a:rPr lang="ru-RU" sz="1600" b="1" dirty="0" smtClean="0"/>
            <a:t>развитие языкового анализа и синтеза</a:t>
          </a:r>
          <a:endParaRPr lang="ru-RU" sz="1600" b="1" dirty="0"/>
        </a:p>
      </dgm:t>
    </dgm:pt>
    <dgm:pt modelId="{F43B72A7-B02E-4A4E-972F-83F9DA1BCDD9}" type="parTrans" cxnId="{4C66FD91-FB6D-4DAB-B175-377A4E72D724}">
      <dgm:prSet/>
      <dgm:spPr/>
      <dgm:t>
        <a:bodyPr/>
        <a:lstStyle/>
        <a:p>
          <a:endParaRPr lang="ru-RU"/>
        </a:p>
      </dgm:t>
    </dgm:pt>
    <dgm:pt modelId="{79A96A9E-A341-498F-850A-4709A3849930}" type="sibTrans" cxnId="{4C66FD91-FB6D-4DAB-B175-377A4E72D724}">
      <dgm:prSet/>
      <dgm:spPr/>
      <dgm:t>
        <a:bodyPr/>
        <a:lstStyle/>
        <a:p>
          <a:endParaRPr lang="ru-RU"/>
        </a:p>
      </dgm:t>
    </dgm:pt>
    <dgm:pt modelId="{E6C4CEC2-7A97-4817-A8C6-C7D87753F1AB}">
      <dgm:prSet custT="1"/>
      <dgm:spPr/>
      <dgm:t>
        <a:bodyPr/>
        <a:lstStyle/>
        <a:p>
          <a:r>
            <a:rPr lang="ru-RU" sz="1600" b="1" smtClean="0"/>
            <a:t>работа над звукопроизношением</a:t>
          </a:r>
          <a:endParaRPr lang="ru-RU" sz="1600" b="1" dirty="0"/>
        </a:p>
      </dgm:t>
    </dgm:pt>
    <dgm:pt modelId="{EFD02C28-D435-4D5D-9266-B484D2DF4C6F}" type="parTrans" cxnId="{94BFD7F8-4C78-4304-90C7-C8D8A7541E80}">
      <dgm:prSet/>
      <dgm:spPr/>
      <dgm:t>
        <a:bodyPr/>
        <a:lstStyle/>
        <a:p>
          <a:endParaRPr lang="ru-RU"/>
        </a:p>
      </dgm:t>
    </dgm:pt>
    <dgm:pt modelId="{EF306950-9408-49E3-868A-D8038C3A2AB3}" type="sibTrans" cxnId="{94BFD7F8-4C78-4304-90C7-C8D8A7541E80}">
      <dgm:prSet/>
      <dgm:spPr/>
      <dgm:t>
        <a:bodyPr/>
        <a:lstStyle/>
        <a:p>
          <a:endParaRPr lang="ru-RU"/>
        </a:p>
      </dgm:t>
    </dgm:pt>
    <dgm:pt modelId="{20B0D4A0-0E7C-442E-8E6E-FE82F4808A1E}">
      <dgm:prSet custT="1"/>
      <dgm:spPr/>
      <dgm:t>
        <a:bodyPr/>
        <a:lstStyle/>
        <a:p>
          <a:r>
            <a:rPr lang="ru-RU" sz="1600" b="1" smtClean="0"/>
            <a:t>уточнение и расширение словарного запаса</a:t>
          </a:r>
          <a:endParaRPr lang="ru-RU" sz="1600" b="1" dirty="0"/>
        </a:p>
      </dgm:t>
    </dgm:pt>
    <dgm:pt modelId="{127B09A0-EF2D-4AFA-8F3F-92DB3A73EF83}" type="parTrans" cxnId="{CB00AB0C-20A2-40E4-A8DE-3BFDA7D1BE62}">
      <dgm:prSet/>
      <dgm:spPr/>
      <dgm:t>
        <a:bodyPr/>
        <a:lstStyle/>
        <a:p>
          <a:endParaRPr lang="ru-RU"/>
        </a:p>
      </dgm:t>
    </dgm:pt>
    <dgm:pt modelId="{056CE142-444C-4CFF-98E3-F232F6F9676A}" type="sibTrans" cxnId="{CB00AB0C-20A2-40E4-A8DE-3BFDA7D1BE62}">
      <dgm:prSet/>
      <dgm:spPr/>
      <dgm:t>
        <a:bodyPr/>
        <a:lstStyle/>
        <a:p>
          <a:endParaRPr lang="ru-RU"/>
        </a:p>
      </dgm:t>
    </dgm:pt>
    <dgm:pt modelId="{60E8A200-BE8B-48ED-8C6B-428ECDA40F02}">
      <dgm:prSet custT="1"/>
      <dgm:spPr/>
      <dgm:t>
        <a:bodyPr/>
        <a:lstStyle/>
        <a:p>
          <a:r>
            <a:rPr lang="ru-RU" sz="1600" b="1" smtClean="0"/>
            <a:t>усвоение грамматических категорий</a:t>
          </a:r>
          <a:endParaRPr lang="ru-RU" sz="1600" b="1" dirty="0"/>
        </a:p>
      </dgm:t>
    </dgm:pt>
    <dgm:pt modelId="{7164821B-6A8D-4E1F-9ADD-E6AF47260422}" type="parTrans" cxnId="{87B17102-891A-4AF7-8BC2-27939FEAED92}">
      <dgm:prSet/>
      <dgm:spPr/>
      <dgm:t>
        <a:bodyPr/>
        <a:lstStyle/>
        <a:p>
          <a:endParaRPr lang="ru-RU"/>
        </a:p>
      </dgm:t>
    </dgm:pt>
    <dgm:pt modelId="{B7B0A86A-A16F-4B32-9DB5-E72E350C17B0}" type="sibTrans" cxnId="{87B17102-891A-4AF7-8BC2-27939FEAED92}">
      <dgm:prSet/>
      <dgm:spPr/>
      <dgm:t>
        <a:bodyPr/>
        <a:lstStyle/>
        <a:p>
          <a:endParaRPr lang="ru-RU"/>
        </a:p>
      </dgm:t>
    </dgm:pt>
    <dgm:pt modelId="{47CA9D66-6012-4661-AA8B-F6C94E2B5353}">
      <dgm:prSet custT="1"/>
      <dgm:spPr/>
      <dgm:t>
        <a:bodyPr/>
        <a:lstStyle/>
        <a:p>
          <a:r>
            <a:rPr lang="ru-RU" sz="1600" b="1" smtClean="0"/>
            <a:t>формирование связной речи</a:t>
          </a:r>
          <a:endParaRPr lang="ru-RU" sz="1600" b="1" dirty="0"/>
        </a:p>
      </dgm:t>
    </dgm:pt>
    <dgm:pt modelId="{EEC337FA-52D0-4348-873C-204C3DD7C65E}" type="parTrans" cxnId="{9493668A-B1DD-478A-8CCA-A5C0A9EDAB4B}">
      <dgm:prSet/>
      <dgm:spPr/>
      <dgm:t>
        <a:bodyPr/>
        <a:lstStyle/>
        <a:p>
          <a:endParaRPr lang="ru-RU"/>
        </a:p>
      </dgm:t>
    </dgm:pt>
    <dgm:pt modelId="{1CD48167-0B10-4A81-97F5-4977E9C56822}" type="sibTrans" cxnId="{9493668A-B1DD-478A-8CCA-A5C0A9EDAB4B}">
      <dgm:prSet/>
      <dgm:spPr/>
      <dgm:t>
        <a:bodyPr/>
        <a:lstStyle/>
        <a:p>
          <a:endParaRPr lang="ru-RU"/>
        </a:p>
      </dgm:t>
    </dgm:pt>
    <dgm:pt modelId="{CA4F6163-122A-4312-AA50-9074BC155478}">
      <dgm:prSet/>
      <dgm:spPr/>
      <dgm:t>
        <a:bodyPr/>
        <a:lstStyle/>
        <a:p>
          <a:r>
            <a:rPr lang="ru-RU" b="1" dirty="0" smtClean="0"/>
            <a:t>развитие мелкой моторики</a:t>
          </a:r>
          <a:endParaRPr lang="ru-RU" b="1" dirty="0"/>
        </a:p>
      </dgm:t>
    </dgm:pt>
    <dgm:pt modelId="{4C19C4D0-0093-4A27-8F71-C60B83DA4437}" type="parTrans" cxnId="{82621155-0DF7-4D28-A6FA-28E6FBCD5574}">
      <dgm:prSet/>
      <dgm:spPr/>
      <dgm:t>
        <a:bodyPr/>
        <a:lstStyle/>
        <a:p>
          <a:endParaRPr lang="ru-RU"/>
        </a:p>
      </dgm:t>
    </dgm:pt>
    <dgm:pt modelId="{6CCDA6A9-3914-441C-A3E5-A4F21C52F372}" type="sibTrans" cxnId="{82621155-0DF7-4D28-A6FA-28E6FBCD5574}">
      <dgm:prSet/>
      <dgm:spPr/>
      <dgm:t>
        <a:bodyPr/>
        <a:lstStyle/>
        <a:p>
          <a:endParaRPr lang="ru-RU"/>
        </a:p>
      </dgm:t>
    </dgm:pt>
    <dgm:pt modelId="{C58CACC1-0ACF-4970-BC96-BC52423C6D8D}" type="pres">
      <dgm:prSet presAssocID="{BEC0B801-34C7-47B0-96CE-DBEB70D2B3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8860BC-4D66-4D93-9924-FFFD5D05384C}" type="pres">
      <dgm:prSet presAssocID="{81AF7952-1C21-42F3-8483-B07D1F7C9CBB}" presName="composite" presStyleCnt="0"/>
      <dgm:spPr/>
    </dgm:pt>
    <dgm:pt modelId="{EAF87672-74CE-4094-82A0-B58046AD7982}" type="pres">
      <dgm:prSet presAssocID="{81AF7952-1C21-42F3-8483-B07D1F7C9CBB}" presName="imgShp" presStyleLbl="fgImgPlace1" presStyleIdx="0" presStyleCnt="9"/>
      <dgm:spPr/>
    </dgm:pt>
    <dgm:pt modelId="{4536AC0E-4ED4-4B55-94D7-F47B2B621E4D}" type="pres">
      <dgm:prSet presAssocID="{81AF7952-1C21-42F3-8483-B07D1F7C9CBB}" presName="txShp" presStyleLbl="node1" presStyleIdx="0" presStyleCnt="9" custScaleX="103224" custLinFactNeighborX="-1204" custLinFactNeighborY="-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79234-8F65-499A-B2B1-2731B453AD79}" type="pres">
      <dgm:prSet presAssocID="{38BB972F-9286-4BBD-A8CD-88FBED7DDE5E}" presName="spacing" presStyleCnt="0"/>
      <dgm:spPr/>
    </dgm:pt>
    <dgm:pt modelId="{AD38DEC9-5C60-4054-B49A-CB7175DDE96E}" type="pres">
      <dgm:prSet presAssocID="{F315371A-E952-4322-9657-1C66F5F1FDEC}" presName="composite" presStyleCnt="0"/>
      <dgm:spPr/>
    </dgm:pt>
    <dgm:pt modelId="{2C36D815-F650-4C61-8002-0385B9196B38}" type="pres">
      <dgm:prSet presAssocID="{F315371A-E952-4322-9657-1C66F5F1FDEC}" presName="imgShp" presStyleLbl="fgImgPlace1" presStyleIdx="1" presStyleCnt="9"/>
      <dgm:spPr/>
    </dgm:pt>
    <dgm:pt modelId="{CB2B37C2-90B4-4F4E-AB5A-2E1C28A6211F}" type="pres">
      <dgm:prSet presAssocID="{F315371A-E952-4322-9657-1C66F5F1FDEC}" presName="txShp" presStyleLbl="node1" presStyleIdx="1" presStyleCnt="9" custScaleX="99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45420-437D-4AF4-98C6-F8E2EB85EE06}" type="pres">
      <dgm:prSet presAssocID="{04BBCE55-F7B9-4EAE-8582-90922B883DA4}" presName="spacing" presStyleCnt="0"/>
      <dgm:spPr/>
    </dgm:pt>
    <dgm:pt modelId="{2B8A7329-4C12-49B3-B3AC-63FD041F4815}" type="pres">
      <dgm:prSet presAssocID="{CA4F6163-122A-4312-AA50-9074BC155478}" presName="composite" presStyleCnt="0"/>
      <dgm:spPr/>
    </dgm:pt>
    <dgm:pt modelId="{C1408F16-050F-4148-88F2-D9D48F9EB3A6}" type="pres">
      <dgm:prSet presAssocID="{CA4F6163-122A-4312-AA50-9074BC155478}" presName="imgShp" presStyleLbl="fgImgPlace1" presStyleIdx="2" presStyleCnt="9"/>
      <dgm:spPr/>
    </dgm:pt>
    <dgm:pt modelId="{C9624ED7-8288-4A06-BDA4-90BC946A4276}" type="pres">
      <dgm:prSet presAssocID="{CA4F6163-122A-4312-AA50-9074BC155478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AFCF6-DAEA-40A3-993E-FF6C34B8383B}" type="pres">
      <dgm:prSet presAssocID="{6CCDA6A9-3914-441C-A3E5-A4F21C52F372}" presName="spacing" presStyleCnt="0"/>
      <dgm:spPr/>
    </dgm:pt>
    <dgm:pt modelId="{7B47EF40-450C-4BAA-9149-C35E4A4FC503}" type="pres">
      <dgm:prSet presAssocID="{498DACF0-C3DE-4BED-8F65-9FF5464A8805}" presName="composite" presStyleCnt="0"/>
      <dgm:spPr/>
    </dgm:pt>
    <dgm:pt modelId="{934F033B-421F-4442-B633-43E80468E4CA}" type="pres">
      <dgm:prSet presAssocID="{498DACF0-C3DE-4BED-8F65-9FF5464A8805}" presName="imgShp" presStyleLbl="fgImgPlace1" presStyleIdx="3" presStyleCnt="9"/>
      <dgm:spPr/>
    </dgm:pt>
    <dgm:pt modelId="{BD25B492-AAC2-417A-8707-C9EDC98A32C6}" type="pres">
      <dgm:prSet presAssocID="{498DACF0-C3DE-4BED-8F65-9FF5464A8805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A413F-D11C-4DA3-B4E2-ABA2CA18B45D}" type="pres">
      <dgm:prSet presAssocID="{2638E070-F70F-4B1F-8045-EF5584AA379D}" presName="spacing" presStyleCnt="0"/>
      <dgm:spPr/>
    </dgm:pt>
    <dgm:pt modelId="{C1D19995-D110-491D-AEE3-0DAAB4A166A4}" type="pres">
      <dgm:prSet presAssocID="{5AA968C2-4FFB-4581-9205-CF3115275E02}" presName="composite" presStyleCnt="0"/>
      <dgm:spPr/>
    </dgm:pt>
    <dgm:pt modelId="{02921D8F-585B-42D8-90C1-27A63772E215}" type="pres">
      <dgm:prSet presAssocID="{5AA968C2-4FFB-4581-9205-CF3115275E02}" presName="imgShp" presStyleLbl="fgImgPlace1" presStyleIdx="4" presStyleCnt="9"/>
      <dgm:spPr/>
    </dgm:pt>
    <dgm:pt modelId="{9499C34D-4ADC-4CF1-95BC-8DDB6D0D49AE}" type="pres">
      <dgm:prSet presAssocID="{5AA968C2-4FFB-4581-9205-CF3115275E02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8FE27-C004-4F49-9192-51C3EE92FE90}" type="pres">
      <dgm:prSet presAssocID="{79A96A9E-A341-498F-850A-4709A3849930}" presName="spacing" presStyleCnt="0"/>
      <dgm:spPr/>
    </dgm:pt>
    <dgm:pt modelId="{6EC8C03E-D8EF-4F96-94E0-6F5839C5D6C8}" type="pres">
      <dgm:prSet presAssocID="{E6C4CEC2-7A97-4817-A8C6-C7D87753F1AB}" presName="composite" presStyleCnt="0"/>
      <dgm:spPr/>
    </dgm:pt>
    <dgm:pt modelId="{A8F9E772-9C2B-4CFD-9D5E-6CB3A04D0FD4}" type="pres">
      <dgm:prSet presAssocID="{E6C4CEC2-7A97-4817-A8C6-C7D87753F1AB}" presName="imgShp" presStyleLbl="fgImgPlace1" presStyleIdx="5" presStyleCnt="9"/>
      <dgm:spPr/>
    </dgm:pt>
    <dgm:pt modelId="{13169413-C4F9-4C91-A4E8-C2DB614EA0EE}" type="pres">
      <dgm:prSet presAssocID="{E6C4CEC2-7A97-4817-A8C6-C7D87753F1AB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25E7A-9DE4-40F2-885A-7061FF7E3CAF}" type="pres">
      <dgm:prSet presAssocID="{EF306950-9408-49E3-868A-D8038C3A2AB3}" presName="spacing" presStyleCnt="0"/>
      <dgm:spPr/>
    </dgm:pt>
    <dgm:pt modelId="{9B2EA3CC-4F3C-4A26-BB2F-16F19645B024}" type="pres">
      <dgm:prSet presAssocID="{20B0D4A0-0E7C-442E-8E6E-FE82F4808A1E}" presName="composite" presStyleCnt="0"/>
      <dgm:spPr/>
    </dgm:pt>
    <dgm:pt modelId="{718F1D33-7C5E-4EFA-8AE8-5C18E68267A2}" type="pres">
      <dgm:prSet presAssocID="{20B0D4A0-0E7C-442E-8E6E-FE82F4808A1E}" presName="imgShp" presStyleLbl="fgImgPlace1" presStyleIdx="6" presStyleCnt="9"/>
      <dgm:spPr/>
    </dgm:pt>
    <dgm:pt modelId="{72F6DAE9-9086-4A9B-BB52-A8211D0E3DBF}" type="pres">
      <dgm:prSet presAssocID="{20B0D4A0-0E7C-442E-8E6E-FE82F4808A1E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E847B-CD9F-4B79-8065-742AFF0F8502}" type="pres">
      <dgm:prSet presAssocID="{056CE142-444C-4CFF-98E3-F232F6F9676A}" presName="spacing" presStyleCnt="0"/>
      <dgm:spPr/>
    </dgm:pt>
    <dgm:pt modelId="{786B9BFC-8370-4E53-958B-2E44B699AADB}" type="pres">
      <dgm:prSet presAssocID="{60E8A200-BE8B-48ED-8C6B-428ECDA40F02}" presName="composite" presStyleCnt="0"/>
      <dgm:spPr/>
    </dgm:pt>
    <dgm:pt modelId="{F6A5C390-155A-474F-AF68-FC3F02DC974F}" type="pres">
      <dgm:prSet presAssocID="{60E8A200-BE8B-48ED-8C6B-428ECDA40F02}" presName="imgShp" presStyleLbl="fgImgPlace1" presStyleIdx="7" presStyleCnt="9"/>
      <dgm:spPr/>
    </dgm:pt>
    <dgm:pt modelId="{A0580C63-1EDF-41E8-92F6-C2FFB92173C2}" type="pres">
      <dgm:prSet presAssocID="{60E8A200-BE8B-48ED-8C6B-428ECDA40F02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59870-0621-4E62-A416-06506A247080}" type="pres">
      <dgm:prSet presAssocID="{B7B0A86A-A16F-4B32-9DB5-E72E350C17B0}" presName="spacing" presStyleCnt="0"/>
      <dgm:spPr/>
    </dgm:pt>
    <dgm:pt modelId="{24103E2B-AE77-4FFD-B3F7-6844E987BA81}" type="pres">
      <dgm:prSet presAssocID="{47CA9D66-6012-4661-AA8B-F6C94E2B5353}" presName="composite" presStyleCnt="0"/>
      <dgm:spPr/>
    </dgm:pt>
    <dgm:pt modelId="{87D646DC-D2A7-440E-81B4-D4CD9FD47C5A}" type="pres">
      <dgm:prSet presAssocID="{47CA9D66-6012-4661-AA8B-F6C94E2B5353}" presName="imgShp" presStyleLbl="fgImgPlace1" presStyleIdx="8" presStyleCnt="9"/>
      <dgm:spPr/>
    </dgm:pt>
    <dgm:pt modelId="{93574273-AF7F-4DCE-85FF-77F7B6345586}" type="pres">
      <dgm:prSet presAssocID="{47CA9D66-6012-4661-AA8B-F6C94E2B5353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5479D5-E1FD-4A9E-AF69-E16E0CFBBFE5}" type="presOf" srcId="{E6C4CEC2-7A97-4817-A8C6-C7D87753F1AB}" destId="{13169413-C4F9-4C91-A4E8-C2DB614EA0EE}" srcOrd="0" destOrd="0" presId="urn:microsoft.com/office/officeart/2005/8/layout/vList3"/>
    <dgm:cxn modelId="{2F9D0CC7-DE50-4B53-86ED-C9C4725529A8}" type="presOf" srcId="{CA4F6163-122A-4312-AA50-9074BC155478}" destId="{C9624ED7-8288-4A06-BDA4-90BC946A4276}" srcOrd="0" destOrd="0" presId="urn:microsoft.com/office/officeart/2005/8/layout/vList3"/>
    <dgm:cxn modelId="{87B17102-891A-4AF7-8BC2-27939FEAED92}" srcId="{BEC0B801-34C7-47B0-96CE-DBEB70D2B3F3}" destId="{60E8A200-BE8B-48ED-8C6B-428ECDA40F02}" srcOrd="7" destOrd="0" parTransId="{7164821B-6A8D-4E1F-9ADD-E6AF47260422}" sibTransId="{B7B0A86A-A16F-4B32-9DB5-E72E350C17B0}"/>
    <dgm:cxn modelId="{C27ED908-42BE-4B8F-9EF0-71D7A36849C5}" type="presOf" srcId="{20B0D4A0-0E7C-442E-8E6E-FE82F4808A1E}" destId="{72F6DAE9-9086-4A9B-BB52-A8211D0E3DBF}" srcOrd="0" destOrd="0" presId="urn:microsoft.com/office/officeart/2005/8/layout/vList3"/>
    <dgm:cxn modelId="{8FED2A94-AF7E-404C-8635-3D7F8DEEF989}" srcId="{BEC0B801-34C7-47B0-96CE-DBEB70D2B3F3}" destId="{81AF7952-1C21-42F3-8483-B07D1F7C9CBB}" srcOrd="0" destOrd="0" parTransId="{5F627913-2F5B-40E8-8540-68172F7FE00B}" sibTransId="{38BB972F-9286-4BBD-A8CD-88FBED7DDE5E}"/>
    <dgm:cxn modelId="{CB00AB0C-20A2-40E4-A8DE-3BFDA7D1BE62}" srcId="{BEC0B801-34C7-47B0-96CE-DBEB70D2B3F3}" destId="{20B0D4A0-0E7C-442E-8E6E-FE82F4808A1E}" srcOrd="6" destOrd="0" parTransId="{127B09A0-EF2D-4AFA-8F3F-92DB3A73EF83}" sibTransId="{056CE142-444C-4CFF-98E3-F232F6F9676A}"/>
    <dgm:cxn modelId="{4C66FD91-FB6D-4DAB-B175-377A4E72D724}" srcId="{BEC0B801-34C7-47B0-96CE-DBEB70D2B3F3}" destId="{5AA968C2-4FFB-4581-9205-CF3115275E02}" srcOrd="4" destOrd="0" parTransId="{F43B72A7-B02E-4A4E-972F-83F9DA1BCDD9}" sibTransId="{79A96A9E-A341-498F-850A-4709A3849930}"/>
    <dgm:cxn modelId="{94BFD7F8-4C78-4304-90C7-C8D8A7541E80}" srcId="{BEC0B801-34C7-47B0-96CE-DBEB70D2B3F3}" destId="{E6C4CEC2-7A97-4817-A8C6-C7D87753F1AB}" srcOrd="5" destOrd="0" parTransId="{EFD02C28-D435-4D5D-9266-B484D2DF4C6F}" sibTransId="{EF306950-9408-49E3-868A-D8038C3A2AB3}"/>
    <dgm:cxn modelId="{7839A325-D452-4839-97F6-205458E52149}" type="presOf" srcId="{81AF7952-1C21-42F3-8483-B07D1F7C9CBB}" destId="{4536AC0E-4ED4-4B55-94D7-F47B2B621E4D}" srcOrd="0" destOrd="0" presId="urn:microsoft.com/office/officeart/2005/8/layout/vList3"/>
    <dgm:cxn modelId="{D00E3669-C843-433F-AE59-A7134E01EB99}" type="presOf" srcId="{498DACF0-C3DE-4BED-8F65-9FF5464A8805}" destId="{BD25B492-AAC2-417A-8707-C9EDC98A32C6}" srcOrd="0" destOrd="0" presId="urn:microsoft.com/office/officeart/2005/8/layout/vList3"/>
    <dgm:cxn modelId="{4D9EB261-9A32-4026-AFAE-646434D49D8D}" srcId="{BEC0B801-34C7-47B0-96CE-DBEB70D2B3F3}" destId="{498DACF0-C3DE-4BED-8F65-9FF5464A8805}" srcOrd="3" destOrd="0" parTransId="{C2E3A652-B19F-4848-ABE3-79FE5D01E3AA}" sibTransId="{2638E070-F70F-4B1F-8045-EF5584AA379D}"/>
    <dgm:cxn modelId="{9B7BE297-6398-481A-B712-618EF47D7590}" type="presOf" srcId="{BEC0B801-34C7-47B0-96CE-DBEB70D2B3F3}" destId="{C58CACC1-0ACF-4970-BC96-BC52423C6D8D}" srcOrd="0" destOrd="0" presId="urn:microsoft.com/office/officeart/2005/8/layout/vList3"/>
    <dgm:cxn modelId="{4897E160-FFE2-41C9-88F9-8FEF5232CE4D}" type="presOf" srcId="{5AA968C2-4FFB-4581-9205-CF3115275E02}" destId="{9499C34D-4ADC-4CF1-95BC-8DDB6D0D49AE}" srcOrd="0" destOrd="0" presId="urn:microsoft.com/office/officeart/2005/8/layout/vList3"/>
    <dgm:cxn modelId="{E88E5CB8-D759-4EFD-9588-34154451179D}" type="presOf" srcId="{F315371A-E952-4322-9657-1C66F5F1FDEC}" destId="{CB2B37C2-90B4-4F4E-AB5A-2E1C28A6211F}" srcOrd="0" destOrd="0" presId="urn:microsoft.com/office/officeart/2005/8/layout/vList3"/>
    <dgm:cxn modelId="{9493668A-B1DD-478A-8CCA-A5C0A9EDAB4B}" srcId="{BEC0B801-34C7-47B0-96CE-DBEB70D2B3F3}" destId="{47CA9D66-6012-4661-AA8B-F6C94E2B5353}" srcOrd="8" destOrd="0" parTransId="{EEC337FA-52D0-4348-873C-204C3DD7C65E}" sibTransId="{1CD48167-0B10-4A81-97F5-4977E9C56822}"/>
    <dgm:cxn modelId="{82621155-0DF7-4D28-A6FA-28E6FBCD5574}" srcId="{BEC0B801-34C7-47B0-96CE-DBEB70D2B3F3}" destId="{CA4F6163-122A-4312-AA50-9074BC155478}" srcOrd="2" destOrd="0" parTransId="{4C19C4D0-0093-4A27-8F71-C60B83DA4437}" sibTransId="{6CCDA6A9-3914-441C-A3E5-A4F21C52F372}"/>
    <dgm:cxn modelId="{8EA5886A-1697-4A64-A7ED-C525C1892F01}" type="presOf" srcId="{60E8A200-BE8B-48ED-8C6B-428ECDA40F02}" destId="{A0580C63-1EDF-41E8-92F6-C2FFB92173C2}" srcOrd="0" destOrd="0" presId="urn:microsoft.com/office/officeart/2005/8/layout/vList3"/>
    <dgm:cxn modelId="{67CF13B1-81D4-4F7C-98E7-6CDE661AE734}" srcId="{BEC0B801-34C7-47B0-96CE-DBEB70D2B3F3}" destId="{F315371A-E952-4322-9657-1C66F5F1FDEC}" srcOrd="1" destOrd="0" parTransId="{C199631E-52AA-4C37-B06C-7BCEA00EA560}" sibTransId="{04BBCE55-F7B9-4EAE-8582-90922B883DA4}"/>
    <dgm:cxn modelId="{EE3800E0-8EC6-4693-A33F-1D2F2FD20A97}" type="presOf" srcId="{47CA9D66-6012-4661-AA8B-F6C94E2B5353}" destId="{93574273-AF7F-4DCE-85FF-77F7B6345586}" srcOrd="0" destOrd="0" presId="urn:microsoft.com/office/officeart/2005/8/layout/vList3"/>
    <dgm:cxn modelId="{3F415E81-5785-4D0F-A8A1-32817476E786}" type="presParOf" srcId="{C58CACC1-0ACF-4970-BC96-BC52423C6D8D}" destId="{C78860BC-4D66-4D93-9924-FFFD5D05384C}" srcOrd="0" destOrd="0" presId="urn:microsoft.com/office/officeart/2005/8/layout/vList3"/>
    <dgm:cxn modelId="{BEE9C572-3D7F-4B9C-88FC-93490239958F}" type="presParOf" srcId="{C78860BC-4D66-4D93-9924-FFFD5D05384C}" destId="{EAF87672-74CE-4094-82A0-B58046AD7982}" srcOrd="0" destOrd="0" presId="urn:microsoft.com/office/officeart/2005/8/layout/vList3"/>
    <dgm:cxn modelId="{8CCE248A-1D35-4AC2-B2BD-41E582986210}" type="presParOf" srcId="{C78860BC-4D66-4D93-9924-FFFD5D05384C}" destId="{4536AC0E-4ED4-4B55-94D7-F47B2B621E4D}" srcOrd="1" destOrd="0" presId="urn:microsoft.com/office/officeart/2005/8/layout/vList3"/>
    <dgm:cxn modelId="{3979EE83-3F68-4AC2-812E-AE0F085C8483}" type="presParOf" srcId="{C58CACC1-0ACF-4970-BC96-BC52423C6D8D}" destId="{93D79234-8F65-499A-B2B1-2731B453AD79}" srcOrd="1" destOrd="0" presId="urn:microsoft.com/office/officeart/2005/8/layout/vList3"/>
    <dgm:cxn modelId="{F9D051B6-7E15-41A2-B6C1-102DF1BD982D}" type="presParOf" srcId="{C58CACC1-0ACF-4970-BC96-BC52423C6D8D}" destId="{AD38DEC9-5C60-4054-B49A-CB7175DDE96E}" srcOrd="2" destOrd="0" presId="urn:microsoft.com/office/officeart/2005/8/layout/vList3"/>
    <dgm:cxn modelId="{E44662B1-862A-40C5-8082-810931BDF366}" type="presParOf" srcId="{AD38DEC9-5C60-4054-B49A-CB7175DDE96E}" destId="{2C36D815-F650-4C61-8002-0385B9196B38}" srcOrd="0" destOrd="0" presId="urn:microsoft.com/office/officeart/2005/8/layout/vList3"/>
    <dgm:cxn modelId="{2ED784C3-C0DC-48DF-B4D0-23943CB91EBF}" type="presParOf" srcId="{AD38DEC9-5C60-4054-B49A-CB7175DDE96E}" destId="{CB2B37C2-90B4-4F4E-AB5A-2E1C28A6211F}" srcOrd="1" destOrd="0" presId="urn:microsoft.com/office/officeart/2005/8/layout/vList3"/>
    <dgm:cxn modelId="{E60C0E65-40AC-4718-8C61-4806815A6F1D}" type="presParOf" srcId="{C58CACC1-0ACF-4970-BC96-BC52423C6D8D}" destId="{93645420-437D-4AF4-98C6-F8E2EB85EE06}" srcOrd="3" destOrd="0" presId="urn:microsoft.com/office/officeart/2005/8/layout/vList3"/>
    <dgm:cxn modelId="{29409175-A563-45DD-9052-C7686CCC3509}" type="presParOf" srcId="{C58CACC1-0ACF-4970-BC96-BC52423C6D8D}" destId="{2B8A7329-4C12-49B3-B3AC-63FD041F4815}" srcOrd="4" destOrd="0" presId="urn:microsoft.com/office/officeart/2005/8/layout/vList3"/>
    <dgm:cxn modelId="{61C557A5-4109-44C1-A71A-349FC4C350F2}" type="presParOf" srcId="{2B8A7329-4C12-49B3-B3AC-63FD041F4815}" destId="{C1408F16-050F-4148-88F2-D9D48F9EB3A6}" srcOrd="0" destOrd="0" presId="urn:microsoft.com/office/officeart/2005/8/layout/vList3"/>
    <dgm:cxn modelId="{E7C10D9D-717A-4405-807D-B16CC0E5EA83}" type="presParOf" srcId="{2B8A7329-4C12-49B3-B3AC-63FD041F4815}" destId="{C9624ED7-8288-4A06-BDA4-90BC946A4276}" srcOrd="1" destOrd="0" presId="urn:microsoft.com/office/officeart/2005/8/layout/vList3"/>
    <dgm:cxn modelId="{E426582F-1C5F-406A-94DA-A1AE9EA060A7}" type="presParOf" srcId="{C58CACC1-0ACF-4970-BC96-BC52423C6D8D}" destId="{3F9AFCF6-DAEA-40A3-993E-FF6C34B8383B}" srcOrd="5" destOrd="0" presId="urn:microsoft.com/office/officeart/2005/8/layout/vList3"/>
    <dgm:cxn modelId="{15BDF090-F48C-4CDE-A0F5-0F3529102F23}" type="presParOf" srcId="{C58CACC1-0ACF-4970-BC96-BC52423C6D8D}" destId="{7B47EF40-450C-4BAA-9149-C35E4A4FC503}" srcOrd="6" destOrd="0" presId="urn:microsoft.com/office/officeart/2005/8/layout/vList3"/>
    <dgm:cxn modelId="{5C95221E-7377-41B3-A4D7-9F962D7397C8}" type="presParOf" srcId="{7B47EF40-450C-4BAA-9149-C35E4A4FC503}" destId="{934F033B-421F-4442-B633-43E80468E4CA}" srcOrd="0" destOrd="0" presId="urn:microsoft.com/office/officeart/2005/8/layout/vList3"/>
    <dgm:cxn modelId="{1DA96CB4-3202-46E6-BFA6-4EA122F688F7}" type="presParOf" srcId="{7B47EF40-450C-4BAA-9149-C35E4A4FC503}" destId="{BD25B492-AAC2-417A-8707-C9EDC98A32C6}" srcOrd="1" destOrd="0" presId="urn:microsoft.com/office/officeart/2005/8/layout/vList3"/>
    <dgm:cxn modelId="{6087676F-8C80-43B7-BD01-5A1ACD6291CB}" type="presParOf" srcId="{C58CACC1-0ACF-4970-BC96-BC52423C6D8D}" destId="{0A4A413F-D11C-4DA3-B4E2-ABA2CA18B45D}" srcOrd="7" destOrd="0" presId="urn:microsoft.com/office/officeart/2005/8/layout/vList3"/>
    <dgm:cxn modelId="{9858B97F-198D-4F0D-A342-EAACAB59FEE9}" type="presParOf" srcId="{C58CACC1-0ACF-4970-BC96-BC52423C6D8D}" destId="{C1D19995-D110-491D-AEE3-0DAAB4A166A4}" srcOrd="8" destOrd="0" presId="urn:microsoft.com/office/officeart/2005/8/layout/vList3"/>
    <dgm:cxn modelId="{92FC5AE3-9EEE-4CDD-BF3A-B35A736B953E}" type="presParOf" srcId="{C1D19995-D110-491D-AEE3-0DAAB4A166A4}" destId="{02921D8F-585B-42D8-90C1-27A63772E215}" srcOrd="0" destOrd="0" presId="urn:microsoft.com/office/officeart/2005/8/layout/vList3"/>
    <dgm:cxn modelId="{1F61BBA4-F7E8-4BB4-99B0-12F6078586DE}" type="presParOf" srcId="{C1D19995-D110-491D-AEE3-0DAAB4A166A4}" destId="{9499C34D-4ADC-4CF1-95BC-8DDB6D0D49AE}" srcOrd="1" destOrd="0" presId="urn:microsoft.com/office/officeart/2005/8/layout/vList3"/>
    <dgm:cxn modelId="{30C6EC31-185D-46D8-AD68-E12DD7EB73E0}" type="presParOf" srcId="{C58CACC1-0ACF-4970-BC96-BC52423C6D8D}" destId="{7618FE27-C004-4F49-9192-51C3EE92FE90}" srcOrd="9" destOrd="0" presId="urn:microsoft.com/office/officeart/2005/8/layout/vList3"/>
    <dgm:cxn modelId="{39421FD6-1957-4A6E-9415-052B3053A144}" type="presParOf" srcId="{C58CACC1-0ACF-4970-BC96-BC52423C6D8D}" destId="{6EC8C03E-D8EF-4F96-94E0-6F5839C5D6C8}" srcOrd="10" destOrd="0" presId="urn:microsoft.com/office/officeart/2005/8/layout/vList3"/>
    <dgm:cxn modelId="{A0D264F9-2B32-449E-9CFB-A3BCD3F10DA8}" type="presParOf" srcId="{6EC8C03E-D8EF-4F96-94E0-6F5839C5D6C8}" destId="{A8F9E772-9C2B-4CFD-9D5E-6CB3A04D0FD4}" srcOrd="0" destOrd="0" presId="urn:microsoft.com/office/officeart/2005/8/layout/vList3"/>
    <dgm:cxn modelId="{8A59F6BA-D977-4703-AF4B-847F71084DC2}" type="presParOf" srcId="{6EC8C03E-D8EF-4F96-94E0-6F5839C5D6C8}" destId="{13169413-C4F9-4C91-A4E8-C2DB614EA0EE}" srcOrd="1" destOrd="0" presId="urn:microsoft.com/office/officeart/2005/8/layout/vList3"/>
    <dgm:cxn modelId="{AB4A7622-D680-479C-8083-F93A452718AD}" type="presParOf" srcId="{C58CACC1-0ACF-4970-BC96-BC52423C6D8D}" destId="{E2F25E7A-9DE4-40F2-885A-7061FF7E3CAF}" srcOrd="11" destOrd="0" presId="urn:microsoft.com/office/officeart/2005/8/layout/vList3"/>
    <dgm:cxn modelId="{71780CD2-0935-4DB4-9785-91F06A83E34D}" type="presParOf" srcId="{C58CACC1-0ACF-4970-BC96-BC52423C6D8D}" destId="{9B2EA3CC-4F3C-4A26-BB2F-16F19645B024}" srcOrd="12" destOrd="0" presId="urn:microsoft.com/office/officeart/2005/8/layout/vList3"/>
    <dgm:cxn modelId="{67CF0093-92EF-4BCB-AED2-AC008CAED4AB}" type="presParOf" srcId="{9B2EA3CC-4F3C-4A26-BB2F-16F19645B024}" destId="{718F1D33-7C5E-4EFA-8AE8-5C18E68267A2}" srcOrd="0" destOrd="0" presId="urn:microsoft.com/office/officeart/2005/8/layout/vList3"/>
    <dgm:cxn modelId="{3ADCCF6C-8B35-42FE-8979-89FB4FAC0E32}" type="presParOf" srcId="{9B2EA3CC-4F3C-4A26-BB2F-16F19645B024}" destId="{72F6DAE9-9086-4A9B-BB52-A8211D0E3DBF}" srcOrd="1" destOrd="0" presId="urn:microsoft.com/office/officeart/2005/8/layout/vList3"/>
    <dgm:cxn modelId="{B2F5E881-CAEA-4BB0-8822-7C5394FCDEC7}" type="presParOf" srcId="{C58CACC1-0ACF-4970-BC96-BC52423C6D8D}" destId="{508E847B-CD9F-4B79-8065-742AFF0F8502}" srcOrd="13" destOrd="0" presId="urn:microsoft.com/office/officeart/2005/8/layout/vList3"/>
    <dgm:cxn modelId="{14F79B77-EACB-4EC2-89F0-864EC5049EB6}" type="presParOf" srcId="{C58CACC1-0ACF-4970-BC96-BC52423C6D8D}" destId="{786B9BFC-8370-4E53-958B-2E44B699AADB}" srcOrd="14" destOrd="0" presId="urn:microsoft.com/office/officeart/2005/8/layout/vList3"/>
    <dgm:cxn modelId="{92730E0F-9CB9-4C55-BA61-FA4FB49B09A7}" type="presParOf" srcId="{786B9BFC-8370-4E53-958B-2E44B699AADB}" destId="{F6A5C390-155A-474F-AF68-FC3F02DC974F}" srcOrd="0" destOrd="0" presId="urn:microsoft.com/office/officeart/2005/8/layout/vList3"/>
    <dgm:cxn modelId="{94EDBFB4-B609-455F-9456-8C601AE55EE2}" type="presParOf" srcId="{786B9BFC-8370-4E53-958B-2E44B699AADB}" destId="{A0580C63-1EDF-41E8-92F6-C2FFB92173C2}" srcOrd="1" destOrd="0" presId="urn:microsoft.com/office/officeart/2005/8/layout/vList3"/>
    <dgm:cxn modelId="{3458E7BC-5487-4E9C-8AA7-E5C1ADCCA5D6}" type="presParOf" srcId="{C58CACC1-0ACF-4970-BC96-BC52423C6D8D}" destId="{CDD59870-0621-4E62-A416-06506A247080}" srcOrd="15" destOrd="0" presId="urn:microsoft.com/office/officeart/2005/8/layout/vList3"/>
    <dgm:cxn modelId="{3DE4C030-CBB0-45F7-8724-F2480A0651E8}" type="presParOf" srcId="{C58CACC1-0ACF-4970-BC96-BC52423C6D8D}" destId="{24103E2B-AE77-4FFD-B3F7-6844E987BA81}" srcOrd="16" destOrd="0" presId="urn:microsoft.com/office/officeart/2005/8/layout/vList3"/>
    <dgm:cxn modelId="{A46529DD-DEB1-4EDB-8F7C-BC58EF28DF3B}" type="presParOf" srcId="{24103E2B-AE77-4FFD-B3F7-6844E987BA81}" destId="{87D646DC-D2A7-440E-81B4-D4CD9FD47C5A}" srcOrd="0" destOrd="0" presId="urn:microsoft.com/office/officeart/2005/8/layout/vList3"/>
    <dgm:cxn modelId="{8812B224-5F8B-4A0E-83C2-75509D35E64A}" type="presParOf" srcId="{24103E2B-AE77-4FFD-B3F7-6844E987BA81}" destId="{93574273-AF7F-4DCE-85FF-77F7B63455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AC7E8-4CB3-4BF7-BCFF-DF4668D93E3D}" type="doc">
      <dgm:prSet loTypeId="urn:microsoft.com/office/officeart/2008/layout/TitlePictureLineup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239450-B2E7-48D8-B7EF-DE9640B9CAE4}">
      <dgm:prSet phldrT="[Текст]"/>
      <dgm:spPr/>
      <dgm:t>
        <a:bodyPr/>
        <a:lstStyle/>
        <a:p>
          <a:r>
            <a:rPr lang="ru-RU" b="1" dirty="0" smtClean="0"/>
            <a:t>Практические</a:t>
          </a:r>
          <a:endParaRPr lang="ru-RU" b="1" dirty="0"/>
        </a:p>
      </dgm:t>
    </dgm:pt>
    <dgm:pt modelId="{B30FF52D-0944-4B35-986D-236CADB604E4}" type="parTrans" cxnId="{D1D8ED55-3998-4BC5-BEBC-48F9AA50F5F2}">
      <dgm:prSet/>
      <dgm:spPr/>
      <dgm:t>
        <a:bodyPr/>
        <a:lstStyle/>
        <a:p>
          <a:endParaRPr lang="ru-RU"/>
        </a:p>
      </dgm:t>
    </dgm:pt>
    <dgm:pt modelId="{12191093-651E-4C07-A899-B1FBE747B983}" type="sibTrans" cxnId="{D1D8ED55-3998-4BC5-BEBC-48F9AA50F5F2}">
      <dgm:prSet/>
      <dgm:spPr/>
      <dgm:t>
        <a:bodyPr/>
        <a:lstStyle/>
        <a:p>
          <a:endParaRPr lang="ru-RU"/>
        </a:p>
      </dgm:t>
    </dgm:pt>
    <dgm:pt modelId="{FCCC70AA-8ADF-46E0-81B8-2D246420C3DE}">
      <dgm:prSet phldrT="[Текст]"/>
      <dgm:spPr/>
      <dgm:t>
        <a:bodyPr/>
        <a:lstStyle/>
        <a:p>
          <a:pPr algn="l"/>
          <a:r>
            <a:rPr lang="ru-RU" b="1" dirty="0" smtClean="0"/>
            <a:t>    -упражнение</a:t>
          </a:r>
        </a:p>
        <a:p>
          <a:pPr algn="l"/>
          <a:r>
            <a:rPr lang="ru-RU" b="1" dirty="0" smtClean="0"/>
            <a:t>    -игра</a:t>
          </a:r>
        </a:p>
        <a:p>
          <a:pPr algn="l"/>
          <a:r>
            <a:rPr lang="ru-RU" b="1" dirty="0" smtClean="0"/>
            <a:t>    -моделирование </a:t>
          </a:r>
          <a:endParaRPr lang="ru-RU" b="1" dirty="0"/>
        </a:p>
      </dgm:t>
    </dgm:pt>
    <dgm:pt modelId="{B1180DBE-DFA5-4320-9BB2-BE2EA65BC9CF}" type="parTrans" cxnId="{F9901D15-717D-4A45-A7BB-FE942B83898E}">
      <dgm:prSet/>
      <dgm:spPr/>
      <dgm:t>
        <a:bodyPr/>
        <a:lstStyle/>
        <a:p>
          <a:endParaRPr lang="ru-RU"/>
        </a:p>
      </dgm:t>
    </dgm:pt>
    <dgm:pt modelId="{BB25BC89-D08E-43D4-8E54-B2BB18744AB7}" type="sibTrans" cxnId="{F9901D15-717D-4A45-A7BB-FE942B83898E}">
      <dgm:prSet/>
      <dgm:spPr/>
      <dgm:t>
        <a:bodyPr/>
        <a:lstStyle/>
        <a:p>
          <a:endParaRPr lang="ru-RU"/>
        </a:p>
      </dgm:t>
    </dgm:pt>
    <dgm:pt modelId="{8742A47C-9024-454E-BB51-8DD474454AB4}">
      <dgm:prSet phldrT="[Текст]"/>
      <dgm:spPr/>
      <dgm:t>
        <a:bodyPr/>
        <a:lstStyle/>
        <a:p>
          <a:r>
            <a:rPr lang="ru-RU" b="1" dirty="0" smtClean="0"/>
            <a:t>Наглядные </a:t>
          </a:r>
          <a:endParaRPr lang="ru-RU" b="1" dirty="0"/>
        </a:p>
      </dgm:t>
    </dgm:pt>
    <dgm:pt modelId="{1ABD8996-7247-48F2-B94B-C6D5CAAC16B0}" type="parTrans" cxnId="{E6C27127-2B5F-4CEE-8D83-01EB86E1D3A1}">
      <dgm:prSet/>
      <dgm:spPr/>
      <dgm:t>
        <a:bodyPr/>
        <a:lstStyle/>
        <a:p>
          <a:endParaRPr lang="ru-RU"/>
        </a:p>
      </dgm:t>
    </dgm:pt>
    <dgm:pt modelId="{412AE7CA-03F0-4E9A-87DD-F0561DBD2037}" type="sibTrans" cxnId="{E6C27127-2B5F-4CEE-8D83-01EB86E1D3A1}">
      <dgm:prSet/>
      <dgm:spPr/>
      <dgm:t>
        <a:bodyPr/>
        <a:lstStyle/>
        <a:p>
          <a:endParaRPr lang="ru-RU"/>
        </a:p>
      </dgm:t>
    </dgm:pt>
    <dgm:pt modelId="{5CA2F433-0598-4C37-A868-B73DB1A9C3CE}">
      <dgm:prSet phldrT="[Текст]"/>
      <dgm:spPr/>
      <dgm:t>
        <a:bodyPr/>
        <a:lstStyle/>
        <a:p>
          <a:pPr algn="l"/>
          <a:r>
            <a:rPr lang="ru-RU" b="1" dirty="0" smtClean="0"/>
            <a:t>-рассматривание</a:t>
          </a:r>
        </a:p>
        <a:p>
          <a:pPr algn="l"/>
          <a:r>
            <a:rPr lang="ru-RU" b="1" dirty="0" smtClean="0"/>
            <a:t>-просмотр</a:t>
          </a:r>
        </a:p>
        <a:p>
          <a:pPr algn="l"/>
          <a:r>
            <a:rPr lang="ru-RU" b="1" dirty="0" smtClean="0"/>
            <a:t>-прослушивание</a:t>
          </a:r>
        </a:p>
        <a:p>
          <a:pPr algn="l"/>
          <a:r>
            <a:rPr lang="ru-RU" b="1" dirty="0" smtClean="0"/>
            <a:t>-показ образца</a:t>
          </a:r>
          <a:endParaRPr lang="ru-RU" b="1" dirty="0"/>
        </a:p>
      </dgm:t>
    </dgm:pt>
    <dgm:pt modelId="{0A24F81D-54D2-42F6-AC71-9D0721D61F82}" type="parTrans" cxnId="{3811C3F7-FF8E-4CBC-8BB8-365F19FE6488}">
      <dgm:prSet/>
      <dgm:spPr/>
      <dgm:t>
        <a:bodyPr/>
        <a:lstStyle/>
        <a:p>
          <a:endParaRPr lang="ru-RU"/>
        </a:p>
      </dgm:t>
    </dgm:pt>
    <dgm:pt modelId="{F24A5454-B8D9-4B1B-B60F-66141CCE6E61}" type="sibTrans" cxnId="{3811C3F7-FF8E-4CBC-8BB8-365F19FE6488}">
      <dgm:prSet/>
      <dgm:spPr/>
      <dgm:t>
        <a:bodyPr/>
        <a:lstStyle/>
        <a:p>
          <a:endParaRPr lang="ru-RU"/>
        </a:p>
      </dgm:t>
    </dgm:pt>
    <dgm:pt modelId="{7828F405-E37E-4C09-9081-641CEBB4C652}">
      <dgm:prSet phldrT="[Текст]"/>
      <dgm:spPr/>
      <dgm:t>
        <a:bodyPr/>
        <a:lstStyle/>
        <a:p>
          <a:r>
            <a:rPr lang="ru-RU" b="1" dirty="0" smtClean="0"/>
            <a:t>Словесные</a:t>
          </a:r>
          <a:endParaRPr lang="ru-RU" b="1" dirty="0"/>
        </a:p>
      </dgm:t>
    </dgm:pt>
    <dgm:pt modelId="{953D0157-673F-46E4-A66C-3124D5047626}" type="parTrans" cxnId="{57C5CEB2-3630-41D8-BBC2-4AC694E51559}">
      <dgm:prSet/>
      <dgm:spPr/>
      <dgm:t>
        <a:bodyPr/>
        <a:lstStyle/>
        <a:p>
          <a:endParaRPr lang="ru-RU"/>
        </a:p>
      </dgm:t>
    </dgm:pt>
    <dgm:pt modelId="{FD6F9ABA-E2BA-4A58-B7E0-69E81FF934EE}" type="sibTrans" cxnId="{57C5CEB2-3630-41D8-BBC2-4AC694E51559}">
      <dgm:prSet/>
      <dgm:spPr/>
      <dgm:t>
        <a:bodyPr/>
        <a:lstStyle/>
        <a:p>
          <a:endParaRPr lang="ru-RU"/>
        </a:p>
      </dgm:t>
    </dgm:pt>
    <dgm:pt modelId="{8157B690-6341-4434-B33E-733BEFD1AF95}">
      <dgm:prSet phldrT="[Текст]"/>
      <dgm:spPr/>
      <dgm:t>
        <a:bodyPr/>
        <a:lstStyle/>
        <a:p>
          <a:pPr algn="l"/>
          <a:r>
            <a:rPr lang="ru-RU" b="1" dirty="0" smtClean="0"/>
            <a:t>-рассказ</a:t>
          </a:r>
        </a:p>
        <a:p>
          <a:pPr algn="l"/>
          <a:r>
            <a:rPr lang="ru-RU" b="1" dirty="0" smtClean="0"/>
            <a:t>-пересказ</a:t>
          </a:r>
        </a:p>
        <a:p>
          <a:pPr algn="l"/>
          <a:r>
            <a:rPr lang="ru-RU" b="1" dirty="0" smtClean="0"/>
            <a:t>-беседа</a:t>
          </a:r>
        </a:p>
        <a:p>
          <a:pPr algn="l"/>
          <a:r>
            <a:rPr lang="ru-RU" b="1" dirty="0" smtClean="0"/>
            <a:t>-чтение</a:t>
          </a:r>
          <a:endParaRPr lang="ru-RU" b="1" dirty="0"/>
        </a:p>
      </dgm:t>
    </dgm:pt>
    <dgm:pt modelId="{15558477-E4D5-48E4-907C-ABD2797C56DE}" type="parTrans" cxnId="{4E3C454C-6F1F-436D-9652-D20D13E9DDA5}">
      <dgm:prSet/>
      <dgm:spPr/>
      <dgm:t>
        <a:bodyPr/>
        <a:lstStyle/>
        <a:p>
          <a:endParaRPr lang="ru-RU"/>
        </a:p>
      </dgm:t>
    </dgm:pt>
    <dgm:pt modelId="{1230FFD0-D639-4382-B969-30018BEA13ED}" type="sibTrans" cxnId="{4E3C454C-6F1F-436D-9652-D20D13E9DDA5}">
      <dgm:prSet/>
      <dgm:spPr/>
      <dgm:t>
        <a:bodyPr/>
        <a:lstStyle/>
        <a:p>
          <a:endParaRPr lang="ru-RU"/>
        </a:p>
      </dgm:t>
    </dgm:pt>
    <dgm:pt modelId="{9C531515-FAC5-4987-9FF0-81A2BAB17688}" type="pres">
      <dgm:prSet presAssocID="{FADAC7E8-4CB3-4BF7-BCFF-DF4668D93E3D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0E9557C-F43D-409D-9A2B-542649ABFBF8}" type="pres">
      <dgm:prSet presAssocID="{37239450-B2E7-48D8-B7EF-DE9640B9CAE4}" presName="composite" presStyleCnt="0"/>
      <dgm:spPr/>
    </dgm:pt>
    <dgm:pt modelId="{AF9C35C5-18A7-4A07-97C1-9B0DE328FA3D}" type="pres">
      <dgm:prSet presAssocID="{37239450-B2E7-48D8-B7EF-DE9640B9CAE4}" presName="Accent" presStyleLbl="alignAcc1" presStyleIdx="0" presStyleCnt="3"/>
      <dgm:spPr/>
    </dgm:pt>
    <dgm:pt modelId="{BB1FF494-277D-47B2-92E0-DE6E59B1A627}" type="pres">
      <dgm:prSet presAssocID="{37239450-B2E7-48D8-B7EF-DE9640B9CAE4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0312D132-AB49-4F14-8DD5-9FCB18B5E6A3}" type="pres">
      <dgm:prSet presAssocID="{37239450-B2E7-48D8-B7EF-DE9640B9CAE4}" presName="Child" presStyleLbl="revTx" presStyleIdx="0" presStyleCnt="3" custScaleX="139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F9F29-02E9-498E-915A-20D6B7C0EC7D}" type="pres">
      <dgm:prSet presAssocID="{37239450-B2E7-48D8-B7EF-DE9640B9CAE4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4FABD-BF09-4E83-AA03-55CC954C32AD}" type="pres">
      <dgm:prSet presAssocID="{12191093-651E-4C07-A899-B1FBE747B983}" presName="sibTrans" presStyleCnt="0"/>
      <dgm:spPr/>
    </dgm:pt>
    <dgm:pt modelId="{67F6C808-086D-455B-9453-21D5D1AB3B78}" type="pres">
      <dgm:prSet presAssocID="{8742A47C-9024-454E-BB51-8DD474454AB4}" presName="composite" presStyleCnt="0"/>
      <dgm:spPr/>
    </dgm:pt>
    <dgm:pt modelId="{54077626-9683-4781-B2CC-4A2A781B63B7}" type="pres">
      <dgm:prSet presAssocID="{8742A47C-9024-454E-BB51-8DD474454AB4}" presName="Accent" presStyleLbl="alignAcc1" presStyleIdx="1" presStyleCnt="3"/>
      <dgm:spPr/>
    </dgm:pt>
    <dgm:pt modelId="{8FA4D7BD-2EA4-4FC8-8617-9CEE2A7C7FB3}" type="pres">
      <dgm:prSet presAssocID="{8742A47C-9024-454E-BB51-8DD474454AB4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180331D-7E90-4AC4-8AB3-6E962C26E0A6}" type="pres">
      <dgm:prSet presAssocID="{8742A47C-9024-454E-BB51-8DD474454AB4}" presName="Child" presStyleLbl="revTx" presStyleIdx="1" presStyleCnt="3" custScaleX="119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E51AE-D6FF-4CB4-A8D2-AF188CE4C53F}" type="pres">
      <dgm:prSet presAssocID="{8742A47C-9024-454E-BB51-8DD474454AB4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FFA88-4412-44A2-A850-D4A7D34157FD}" type="pres">
      <dgm:prSet presAssocID="{412AE7CA-03F0-4E9A-87DD-F0561DBD2037}" presName="sibTrans" presStyleCnt="0"/>
      <dgm:spPr/>
    </dgm:pt>
    <dgm:pt modelId="{EA460D6F-FEF4-4DD1-AA80-59E5010CC53F}" type="pres">
      <dgm:prSet presAssocID="{7828F405-E37E-4C09-9081-641CEBB4C652}" presName="composite" presStyleCnt="0"/>
      <dgm:spPr/>
    </dgm:pt>
    <dgm:pt modelId="{802C4A81-B930-4140-9415-9B4549BDEED9}" type="pres">
      <dgm:prSet presAssocID="{7828F405-E37E-4C09-9081-641CEBB4C652}" presName="Accent" presStyleLbl="alignAcc1" presStyleIdx="2" presStyleCnt="3"/>
      <dgm:spPr/>
    </dgm:pt>
    <dgm:pt modelId="{59C30698-DD58-48FB-9EF4-F1F197D0F623}" type="pres">
      <dgm:prSet presAssocID="{7828F405-E37E-4C09-9081-641CEBB4C652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6E89B3AA-3C4C-40BA-91AE-11D4C7917F94}" type="pres">
      <dgm:prSet presAssocID="{7828F405-E37E-4C09-9081-641CEBB4C652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6E2-0308-44EA-9211-4D67AB136622}" type="pres">
      <dgm:prSet presAssocID="{7828F405-E37E-4C09-9081-641CEBB4C652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89C0A9-AA68-4324-881B-2712574CDCAA}" type="presOf" srcId="{FADAC7E8-4CB3-4BF7-BCFF-DF4668D93E3D}" destId="{9C531515-FAC5-4987-9FF0-81A2BAB17688}" srcOrd="0" destOrd="0" presId="urn:microsoft.com/office/officeart/2008/layout/TitlePictureLineup"/>
    <dgm:cxn modelId="{D1D8ED55-3998-4BC5-BEBC-48F9AA50F5F2}" srcId="{FADAC7E8-4CB3-4BF7-BCFF-DF4668D93E3D}" destId="{37239450-B2E7-48D8-B7EF-DE9640B9CAE4}" srcOrd="0" destOrd="0" parTransId="{B30FF52D-0944-4B35-986D-236CADB604E4}" sibTransId="{12191093-651E-4C07-A899-B1FBE747B983}"/>
    <dgm:cxn modelId="{F9901D15-717D-4A45-A7BB-FE942B83898E}" srcId="{37239450-B2E7-48D8-B7EF-DE9640B9CAE4}" destId="{FCCC70AA-8ADF-46E0-81B8-2D246420C3DE}" srcOrd="0" destOrd="0" parTransId="{B1180DBE-DFA5-4320-9BB2-BE2EA65BC9CF}" sibTransId="{BB25BC89-D08E-43D4-8E54-B2BB18744AB7}"/>
    <dgm:cxn modelId="{0E25D514-5945-4F98-94ED-7E1A18ABBF50}" type="presOf" srcId="{8157B690-6341-4434-B33E-733BEFD1AF95}" destId="{6E89B3AA-3C4C-40BA-91AE-11D4C7917F94}" srcOrd="0" destOrd="0" presId="urn:microsoft.com/office/officeart/2008/layout/TitlePictureLineup"/>
    <dgm:cxn modelId="{1EF46CBA-CEEF-403D-9947-3F333F32FAA5}" type="presOf" srcId="{7828F405-E37E-4C09-9081-641CEBB4C652}" destId="{1121B6E2-0308-44EA-9211-4D67AB136622}" srcOrd="0" destOrd="0" presId="urn:microsoft.com/office/officeart/2008/layout/TitlePictureLineup"/>
    <dgm:cxn modelId="{47BCA5D7-C334-4BF7-8A6D-19921D4E2661}" type="presOf" srcId="{FCCC70AA-8ADF-46E0-81B8-2D246420C3DE}" destId="{0312D132-AB49-4F14-8DD5-9FCB18B5E6A3}" srcOrd="0" destOrd="0" presId="urn:microsoft.com/office/officeart/2008/layout/TitlePictureLineup"/>
    <dgm:cxn modelId="{4E3C454C-6F1F-436D-9652-D20D13E9DDA5}" srcId="{7828F405-E37E-4C09-9081-641CEBB4C652}" destId="{8157B690-6341-4434-B33E-733BEFD1AF95}" srcOrd="0" destOrd="0" parTransId="{15558477-E4D5-48E4-907C-ABD2797C56DE}" sibTransId="{1230FFD0-D639-4382-B969-30018BEA13ED}"/>
    <dgm:cxn modelId="{57C5CEB2-3630-41D8-BBC2-4AC694E51559}" srcId="{FADAC7E8-4CB3-4BF7-BCFF-DF4668D93E3D}" destId="{7828F405-E37E-4C09-9081-641CEBB4C652}" srcOrd="2" destOrd="0" parTransId="{953D0157-673F-46E4-A66C-3124D5047626}" sibTransId="{FD6F9ABA-E2BA-4A58-B7E0-69E81FF934EE}"/>
    <dgm:cxn modelId="{3811C3F7-FF8E-4CBC-8BB8-365F19FE6488}" srcId="{8742A47C-9024-454E-BB51-8DD474454AB4}" destId="{5CA2F433-0598-4C37-A868-B73DB1A9C3CE}" srcOrd="0" destOrd="0" parTransId="{0A24F81D-54D2-42F6-AC71-9D0721D61F82}" sibTransId="{F24A5454-B8D9-4B1B-B60F-66141CCE6E61}"/>
    <dgm:cxn modelId="{8371BC3F-740A-4DF1-9B4E-AB8BBF0AF7E3}" type="presOf" srcId="{5CA2F433-0598-4C37-A868-B73DB1A9C3CE}" destId="{8180331D-7E90-4AC4-8AB3-6E962C26E0A6}" srcOrd="0" destOrd="0" presId="urn:microsoft.com/office/officeart/2008/layout/TitlePictureLineup"/>
    <dgm:cxn modelId="{7F0A635F-DE4C-45D5-B15A-B52BC1225C1C}" type="presOf" srcId="{37239450-B2E7-48D8-B7EF-DE9640B9CAE4}" destId="{5DCF9F29-02E9-498E-915A-20D6B7C0EC7D}" srcOrd="0" destOrd="0" presId="urn:microsoft.com/office/officeart/2008/layout/TitlePictureLineup"/>
    <dgm:cxn modelId="{E6C27127-2B5F-4CEE-8D83-01EB86E1D3A1}" srcId="{FADAC7E8-4CB3-4BF7-BCFF-DF4668D93E3D}" destId="{8742A47C-9024-454E-BB51-8DD474454AB4}" srcOrd="1" destOrd="0" parTransId="{1ABD8996-7247-48F2-B94B-C6D5CAAC16B0}" sibTransId="{412AE7CA-03F0-4E9A-87DD-F0561DBD2037}"/>
    <dgm:cxn modelId="{F5DDAF5A-B9AB-41CB-8874-70334354DE72}" type="presOf" srcId="{8742A47C-9024-454E-BB51-8DD474454AB4}" destId="{FC7E51AE-D6FF-4CB4-A8D2-AF188CE4C53F}" srcOrd="0" destOrd="0" presId="urn:microsoft.com/office/officeart/2008/layout/TitlePictureLineup"/>
    <dgm:cxn modelId="{187442EE-A58B-4F8B-9BE5-A01EC5DDA806}" type="presParOf" srcId="{9C531515-FAC5-4987-9FF0-81A2BAB17688}" destId="{00E9557C-F43D-409D-9A2B-542649ABFBF8}" srcOrd="0" destOrd="0" presId="urn:microsoft.com/office/officeart/2008/layout/TitlePictureLineup"/>
    <dgm:cxn modelId="{7090A78F-1C66-4FD6-A1F2-72EB20CE6C5E}" type="presParOf" srcId="{00E9557C-F43D-409D-9A2B-542649ABFBF8}" destId="{AF9C35C5-18A7-4A07-97C1-9B0DE328FA3D}" srcOrd="0" destOrd="0" presId="urn:microsoft.com/office/officeart/2008/layout/TitlePictureLineup"/>
    <dgm:cxn modelId="{33126699-1CA6-42DC-AEA1-16981227ED31}" type="presParOf" srcId="{00E9557C-F43D-409D-9A2B-542649ABFBF8}" destId="{BB1FF494-277D-47B2-92E0-DE6E59B1A627}" srcOrd="1" destOrd="0" presId="urn:microsoft.com/office/officeart/2008/layout/TitlePictureLineup"/>
    <dgm:cxn modelId="{34AD4E8F-1513-4C7C-A69B-BCDEE9A66617}" type="presParOf" srcId="{00E9557C-F43D-409D-9A2B-542649ABFBF8}" destId="{0312D132-AB49-4F14-8DD5-9FCB18B5E6A3}" srcOrd="2" destOrd="0" presId="urn:microsoft.com/office/officeart/2008/layout/TitlePictureLineup"/>
    <dgm:cxn modelId="{E17375C6-AED4-47AC-8CA2-2ECC785CAAB5}" type="presParOf" srcId="{00E9557C-F43D-409D-9A2B-542649ABFBF8}" destId="{5DCF9F29-02E9-498E-915A-20D6B7C0EC7D}" srcOrd="3" destOrd="0" presId="urn:microsoft.com/office/officeart/2008/layout/TitlePictureLineup"/>
    <dgm:cxn modelId="{6EA28E0B-1C1D-4AE1-96E3-A33408F5DC53}" type="presParOf" srcId="{9C531515-FAC5-4987-9FF0-81A2BAB17688}" destId="{5C34FABD-BF09-4E83-AA03-55CC954C32AD}" srcOrd="1" destOrd="0" presId="urn:microsoft.com/office/officeart/2008/layout/TitlePictureLineup"/>
    <dgm:cxn modelId="{58014AB1-A6B0-4E35-9217-9CF8B0D32D75}" type="presParOf" srcId="{9C531515-FAC5-4987-9FF0-81A2BAB17688}" destId="{67F6C808-086D-455B-9453-21D5D1AB3B78}" srcOrd="2" destOrd="0" presId="urn:microsoft.com/office/officeart/2008/layout/TitlePictureLineup"/>
    <dgm:cxn modelId="{7A5C10C5-E993-4EE6-9DC6-A8FAE1F3F492}" type="presParOf" srcId="{67F6C808-086D-455B-9453-21D5D1AB3B78}" destId="{54077626-9683-4781-B2CC-4A2A781B63B7}" srcOrd="0" destOrd="0" presId="urn:microsoft.com/office/officeart/2008/layout/TitlePictureLineup"/>
    <dgm:cxn modelId="{5F63E639-9F75-473C-A632-19EB07617354}" type="presParOf" srcId="{67F6C808-086D-455B-9453-21D5D1AB3B78}" destId="{8FA4D7BD-2EA4-4FC8-8617-9CEE2A7C7FB3}" srcOrd="1" destOrd="0" presId="urn:microsoft.com/office/officeart/2008/layout/TitlePictureLineup"/>
    <dgm:cxn modelId="{D77D760D-FF0B-40B1-B5CF-0D6D1C9CD8E6}" type="presParOf" srcId="{67F6C808-086D-455B-9453-21D5D1AB3B78}" destId="{8180331D-7E90-4AC4-8AB3-6E962C26E0A6}" srcOrd="2" destOrd="0" presId="urn:microsoft.com/office/officeart/2008/layout/TitlePictureLineup"/>
    <dgm:cxn modelId="{C8B874F1-96ED-4CE0-A1F9-74C68C58EC1C}" type="presParOf" srcId="{67F6C808-086D-455B-9453-21D5D1AB3B78}" destId="{FC7E51AE-D6FF-4CB4-A8D2-AF188CE4C53F}" srcOrd="3" destOrd="0" presId="urn:microsoft.com/office/officeart/2008/layout/TitlePictureLineup"/>
    <dgm:cxn modelId="{4184B1F0-2438-42AC-BD84-E261524843A9}" type="presParOf" srcId="{9C531515-FAC5-4987-9FF0-81A2BAB17688}" destId="{C64FFA88-4412-44A2-A850-D4A7D34157FD}" srcOrd="3" destOrd="0" presId="urn:microsoft.com/office/officeart/2008/layout/TitlePictureLineup"/>
    <dgm:cxn modelId="{E9E482FE-1E94-4ECD-922E-0D88101E0BF8}" type="presParOf" srcId="{9C531515-FAC5-4987-9FF0-81A2BAB17688}" destId="{EA460D6F-FEF4-4DD1-AA80-59E5010CC53F}" srcOrd="4" destOrd="0" presId="urn:microsoft.com/office/officeart/2008/layout/TitlePictureLineup"/>
    <dgm:cxn modelId="{5C2DCCD9-38C9-45FA-A1BF-A7AFB0F03C1B}" type="presParOf" srcId="{EA460D6F-FEF4-4DD1-AA80-59E5010CC53F}" destId="{802C4A81-B930-4140-9415-9B4549BDEED9}" srcOrd="0" destOrd="0" presId="urn:microsoft.com/office/officeart/2008/layout/TitlePictureLineup"/>
    <dgm:cxn modelId="{2E8B77DE-2852-4A87-B611-567E5D53C203}" type="presParOf" srcId="{EA460D6F-FEF4-4DD1-AA80-59E5010CC53F}" destId="{59C30698-DD58-48FB-9EF4-F1F197D0F623}" srcOrd="1" destOrd="0" presId="urn:microsoft.com/office/officeart/2008/layout/TitlePictureLineup"/>
    <dgm:cxn modelId="{8D730662-57BC-4EDE-81E3-20A55E753DF1}" type="presParOf" srcId="{EA460D6F-FEF4-4DD1-AA80-59E5010CC53F}" destId="{6E89B3AA-3C4C-40BA-91AE-11D4C7917F94}" srcOrd="2" destOrd="0" presId="urn:microsoft.com/office/officeart/2008/layout/TitlePictureLineup"/>
    <dgm:cxn modelId="{74701DF7-C024-4745-AD0F-2F3EB916827D}" type="presParOf" srcId="{EA460D6F-FEF4-4DD1-AA80-59E5010CC53F}" destId="{1121B6E2-0308-44EA-9211-4D67AB136622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6AC0E-4ED4-4B55-94D7-F47B2B621E4D}">
      <dsp:nvSpPr>
        <dsp:cNvPr id="0" name=""/>
        <dsp:cNvSpPr/>
      </dsp:nvSpPr>
      <dsp:spPr>
        <a:xfrm rot="10800000">
          <a:off x="1175242" y="0"/>
          <a:ext cx="5126056" cy="4171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9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работа по развитию понимания речи</a:t>
          </a:r>
          <a:endParaRPr lang="ru-RU" sz="1600" kern="1200" dirty="0"/>
        </a:p>
      </dsp:txBody>
      <dsp:txXfrm rot="10800000">
        <a:off x="1279528" y="0"/>
        <a:ext cx="5021770" cy="417144"/>
      </dsp:txXfrm>
    </dsp:sp>
    <dsp:sp modelId="{EAF87672-74CE-4094-82A0-B58046AD7982}">
      <dsp:nvSpPr>
        <dsp:cNvPr id="0" name=""/>
        <dsp:cNvSpPr/>
      </dsp:nvSpPr>
      <dsp:spPr>
        <a:xfrm>
          <a:off x="1106511" y="1030"/>
          <a:ext cx="417144" cy="4171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B37C2-90B4-4F4E-AB5A-2E1C28A6211F}">
      <dsp:nvSpPr>
        <dsp:cNvPr id="0" name=""/>
        <dsp:cNvSpPr/>
      </dsp:nvSpPr>
      <dsp:spPr>
        <a:xfrm rot="10800000">
          <a:off x="1357418" y="542695"/>
          <a:ext cx="4962875" cy="4171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9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создание мотивации для развития речевых коммуникаций</a:t>
          </a:r>
          <a:endParaRPr lang="ru-RU" sz="1600" kern="1200" dirty="0"/>
        </a:p>
      </dsp:txBody>
      <dsp:txXfrm rot="10800000">
        <a:off x="1461704" y="542695"/>
        <a:ext cx="4858589" cy="417144"/>
      </dsp:txXfrm>
    </dsp:sp>
    <dsp:sp modelId="{2C36D815-F650-4C61-8002-0385B9196B38}">
      <dsp:nvSpPr>
        <dsp:cNvPr id="0" name=""/>
        <dsp:cNvSpPr/>
      </dsp:nvSpPr>
      <dsp:spPr>
        <a:xfrm>
          <a:off x="1147306" y="542695"/>
          <a:ext cx="417144" cy="4171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24ED7-8288-4A06-BDA4-90BC946A4276}">
      <dsp:nvSpPr>
        <dsp:cNvPr id="0" name=""/>
        <dsp:cNvSpPr/>
      </dsp:nvSpPr>
      <dsp:spPr>
        <a:xfrm rot="10800000">
          <a:off x="1355109" y="1084360"/>
          <a:ext cx="4965954" cy="4171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94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развитие мелкой моторики</a:t>
          </a:r>
          <a:endParaRPr lang="ru-RU" sz="1900" b="1" kern="1200" dirty="0"/>
        </a:p>
      </dsp:txBody>
      <dsp:txXfrm rot="10800000">
        <a:off x="1459395" y="1084360"/>
        <a:ext cx="4861668" cy="417144"/>
      </dsp:txXfrm>
    </dsp:sp>
    <dsp:sp modelId="{C1408F16-050F-4148-88F2-D9D48F9EB3A6}">
      <dsp:nvSpPr>
        <dsp:cNvPr id="0" name=""/>
        <dsp:cNvSpPr/>
      </dsp:nvSpPr>
      <dsp:spPr>
        <a:xfrm>
          <a:off x="1146536" y="1084360"/>
          <a:ext cx="417144" cy="4171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5B492-AAC2-417A-8707-C9EDC98A32C6}">
      <dsp:nvSpPr>
        <dsp:cNvPr id="0" name=""/>
        <dsp:cNvSpPr/>
      </dsp:nvSpPr>
      <dsp:spPr>
        <a:xfrm rot="10800000">
          <a:off x="1355109" y="1626026"/>
          <a:ext cx="4965954" cy="4171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9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развитие фонематического слуха и фонематического восприятия</a:t>
          </a:r>
          <a:endParaRPr lang="ru-RU" sz="1600" kern="1200" dirty="0"/>
        </a:p>
      </dsp:txBody>
      <dsp:txXfrm rot="10800000">
        <a:off x="1459395" y="1626026"/>
        <a:ext cx="4861668" cy="417144"/>
      </dsp:txXfrm>
    </dsp:sp>
    <dsp:sp modelId="{934F033B-421F-4442-B633-43E80468E4CA}">
      <dsp:nvSpPr>
        <dsp:cNvPr id="0" name=""/>
        <dsp:cNvSpPr/>
      </dsp:nvSpPr>
      <dsp:spPr>
        <a:xfrm>
          <a:off x="1146536" y="1626026"/>
          <a:ext cx="417144" cy="4171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9C34D-4ADC-4CF1-95BC-8DDB6D0D49AE}">
      <dsp:nvSpPr>
        <dsp:cNvPr id="0" name=""/>
        <dsp:cNvSpPr/>
      </dsp:nvSpPr>
      <dsp:spPr>
        <a:xfrm rot="10800000">
          <a:off x="1355109" y="2167691"/>
          <a:ext cx="4965954" cy="4171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9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развитие языкового анализа и синтеза</a:t>
          </a:r>
          <a:endParaRPr lang="ru-RU" sz="1600" b="1" kern="1200" dirty="0"/>
        </a:p>
      </dsp:txBody>
      <dsp:txXfrm rot="10800000">
        <a:off x="1459395" y="2167691"/>
        <a:ext cx="4861668" cy="417144"/>
      </dsp:txXfrm>
    </dsp:sp>
    <dsp:sp modelId="{02921D8F-585B-42D8-90C1-27A63772E215}">
      <dsp:nvSpPr>
        <dsp:cNvPr id="0" name=""/>
        <dsp:cNvSpPr/>
      </dsp:nvSpPr>
      <dsp:spPr>
        <a:xfrm>
          <a:off x="1146536" y="2167691"/>
          <a:ext cx="417144" cy="4171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69413-C4F9-4C91-A4E8-C2DB614EA0EE}">
      <dsp:nvSpPr>
        <dsp:cNvPr id="0" name=""/>
        <dsp:cNvSpPr/>
      </dsp:nvSpPr>
      <dsp:spPr>
        <a:xfrm rot="10800000">
          <a:off x="1355109" y="2709357"/>
          <a:ext cx="4965954" cy="4171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9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работа над звукопроизношением</a:t>
          </a:r>
          <a:endParaRPr lang="ru-RU" sz="1600" b="1" kern="1200" dirty="0"/>
        </a:p>
      </dsp:txBody>
      <dsp:txXfrm rot="10800000">
        <a:off x="1459395" y="2709357"/>
        <a:ext cx="4861668" cy="417144"/>
      </dsp:txXfrm>
    </dsp:sp>
    <dsp:sp modelId="{A8F9E772-9C2B-4CFD-9D5E-6CB3A04D0FD4}">
      <dsp:nvSpPr>
        <dsp:cNvPr id="0" name=""/>
        <dsp:cNvSpPr/>
      </dsp:nvSpPr>
      <dsp:spPr>
        <a:xfrm>
          <a:off x="1146536" y="2709357"/>
          <a:ext cx="417144" cy="4171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6DAE9-9086-4A9B-BB52-A8211D0E3DBF}">
      <dsp:nvSpPr>
        <dsp:cNvPr id="0" name=""/>
        <dsp:cNvSpPr/>
      </dsp:nvSpPr>
      <dsp:spPr>
        <a:xfrm rot="10800000">
          <a:off x="1355109" y="3251022"/>
          <a:ext cx="4965954" cy="4171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9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уточнение и расширение словарного запаса</a:t>
          </a:r>
          <a:endParaRPr lang="ru-RU" sz="1600" b="1" kern="1200" dirty="0"/>
        </a:p>
      </dsp:txBody>
      <dsp:txXfrm rot="10800000">
        <a:off x="1459395" y="3251022"/>
        <a:ext cx="4861668" cy="417144"/>
      </dsp:txXfrm>
    </dsp:sp>
    <dsp:sp modelId="{718F1D33-7C5E-4EFA-8AE8-5C18E68267A2}">
      <dsp:nvSpPr>
        <dsp:cNvPr id="0" name=""/>
        <dsp:cNvSpPr/>
      </dsp:nvSpPr>
      <dsp:spPr>
        <a:xfrm>
          <a:off x="1146536" y="3251022"/>
          <a:ext cx="417144" cy="4171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80C63-1EDF-41E8-92F6-C2FFB92173C2}">
      <dsp:nvSpPr>
        <dsp:cNvPr id="0" name=""/>
        <dsp:cNvSpPr/>
      </dsp:nvSpPr>
      <dsp:spPr>
        <a:xfrm rot="10800000">
          <a:off x="1355109" y="3792687"/>
          <a:ext cx="4965954" cy="4171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9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усвоение грамматических категорий</a:t>
          </a:r>
          <a:endParaRPr lang="ru-RU" sz="1600" b="1" kern="1200" dirty="0"/>
        </a:p>
      </dsp:txBody>
      <dsp:txXfrm rot="10800000">
        <a:off x="1459395" y="3792687"/>
        <a:ext cx="4861668" cy="417144"/>
      </dsp:txXfrm>
    </dsp:sp>
    <dsp:sp modelId="{F6A5C390-155A-474F-AF68-FC3F02DC974F}">
      <dsp:nvSpPr>
        <dsp:cNvPr id="0" name=""/>
        <dsp:cNvSpPr/>
      </dsp:nvSpPr>
      <dsp:spPr>
        <a:xfrm>
          <a:off x="1146536" y="3792687"/>
          <a:ext cx="417144" cy="4171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74273-AF7F-4DCE-85FF-77F7B6345586}">
      <dsp:nvSpPr>
        <dsp:cNvPr id="0" name=""/>
        <dsp:cNvSpPr/>
      </dsp:nvSpPr>
      <dsp:spPr>
        <a:xfrm rot="10800000">
          <a:off x="1355109" y="4334353"/>
          <a:ext cx="4965954" cy="41714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9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формирование связной речи</a:t>
          </a:r>
          <a:endParaRPr lang="ru-RU" sz="1600" b="1" kern="1200" dirty="0"/>
        </a:p>
      </dsp:txBody>
      <dsp:txXfrm rot="10800000">
        <a:off x="1459395" y="4334353"/>
        <a:ext cx="4861668" cy="417144"/>
      </dsp:txXfrm>
    </dsp:sp>
    <dsp:sp modelId="{87D646DC-D2A7-440E-81B4-D4CD9FD47C5A}">
      <dsp:nvSpPr>
        <dsp:cNvPr id="0" name=""/>
        <dsp:cNvSpPr/>
      </dsp:nvSpPr>
      <dsp:spPr>
        <a:xfrm>
          <a:off x="1146536" y="4334353"/>
          <a:ext cx="417144" cy="4171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35C5-18A7-4A07-97C1-9B0DE328FA3D}">
      <dsp:nvSpPr>
        <dsp:cNvPr id="0" name=""/>
        <dsp:cNvSpPr/>
      </dsp:nvSpPr>
      <dsp:spPr>
        <a:xfrm>
          <a:off x="266570" y="633591"/>
          <a:ext cx="0" cy="354647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1FF494-277D-47B2-92E0-DE6E59B1A627}">
      <dsp:nvSpPr>
        <dsp:cNvPr id="0" name=""/>
        <dsp:cNvSpPr/>
      </dsp:nvSpPr>
      <dsp:spPr>
        <a:xfrm>
          <a:off x="365083" y="751806"/>
          <a:ext cx="1865246" cy="15959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12D132-AB49-4F14-8DD5-9FCB18B5E6A3}">
      <dsp:nvSpPr>
        <dsp:cNvPr id="0" name=""/>
        <dsp:cNvSpPr/>
      </dsp:nvSpPr>
      <dsp:spPr>
        <a:xfrm>
          <a:off x="110" y="2347718"/>
          <a:ext cx="2595191" cy="183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   -упражнение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   -игра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   -моделирование </a:t>
          </a:r>
          <a:endParaRPr lang="ru-RU" sz="2200" b="1" kern="1200" dirty="0"/>
        </a:p>
      </dsp:txBody>
      <dsp:txXfrm>
        <a:off x="110" y="2347718"/>
        <a:ext cx="2595191" cy="1832342"/>
      </dsp:txXfrm>
    </dsp:sp>
    <dsp:sp modelId="{5DCF9F29-02E9-498E-915A-20D6B7C0EC7D}">
      <dsp:nvSpPr>
        <dsp:cNvPr id="0" name=""/>
        <dsp:cNvSpPr/>
      </dsp:nvSpPr>
      <dsp:spPr>
        <a:xfrm>
          <a:off x="266570" y="239538"/>
          <a:ext cx="1970261" cy="3940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Практические</a:t>
          </a:r>
          <a:endParaRPr lang="ru-RU" sz="2000" b="1" kern="1200" dirty="0"/>
        </a:p>
      </dsp:txBody>
      <dsp:txXfrm>
        <a:off x="266570" y="239538"/>
        <a:ext cx="1970261" cy="394052"/>
      </dsp:txXfrm>
    </dsp:sp>
    <dsp:sp modelId="{54077626-9683-4781-B2CC-4A2A781B63B7}">
      <dsp:nvSpPr>
        <dsp:cNvPr id="0" name=""/>
        <dsp:cNvSpPr/>
      </dsp:nvSpPr>
      <dsp:spPr>
        <a:xfrm>
          <a:off x="3015129" y="633591"/>
          <a:ext cx="0" cy="354647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83852"/>
              <a:satOff val="12045"/>
              <a:lumOff val="451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A4D7BD-2EA4-4FC8-8617-9CEE2A7C7FB3}">
      <dsp:nvSpPr>
        <dsp:cNvPr id="0" name=""/>
        <dsp:cNvSpPr/>
      </dsp:nvSpPr>
      <dsp:spPr>
        <a:xfrm>
          <a:off x="3113642" y="751806"/>
          <a:ext cx="1865246" cy="159591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0331D-7E90-4AC4-8AB3-6E962C26E0A6}">
      <dsp:nvSpPr>
        <dsp:cNvPr id="0" name=""/>
        <dsp:cNvSpPr/>
      </dsp:nvSpPr>
      <dsp:spPr>
        <a:xfrm>
          <a:off x="2928208" y="2347718"/>
          <a:ext cx="2236113" cy="183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-рассматривание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-просмотр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-прослушивание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-показ образца</a:t>
          </a:r>
          <a:endParaRPr lang="ru-RU" sz="2100" b="1" kern="1200" dirty="0"/>
        </a:p>
      </dsp:txBody>
      <dsp:txXfrm>
        <a:off x="2928208" y="2347718"/>
        <a:ext cx="2236113" cy="1832342"/>
      </dsp:txXfrm>
    </dsp:sp>
    <dsp:sp modelId="{FC7E51AE-D6FF-4CB4-A8D2-AF188CE4C53F}">
      <dsp:nvSpPr>
        <dsp:cNvPr id="0" name=""/>
        <dsp:cNvSpPr/>
      </dsp:nvSpPr>
      <dsp:spPr>
        <a:xfrm>
          <a:off x="3015129" y="239538"/>
          <a:ext cx="1970261" cy="394052"/>
        </a:xfrm>
        <a:prstGeom prst="rect">
          <a:avLst/>
        </a:prstGeom>
        <a:gradFill rotWithShape="0">
          <a:gsLst>
            <a:gs pos="0">
              <a:schemeClr val="accent5">
                <a:hueOff val="-383852"/>
                <a:satOff val="12045"/>
                <a:lumOff val="4510"/>
                <a:alphaOff val="0"/>
                <a:shade val="51000"/>
                <a:satMod val="130000"/>
              </a:schemeClr>
            </a:gs>
            <a:gs pos="80000">
              <a:schemeClr val="accent5">
                <a:hueOff val="-383852"/>
                <a:satOff val="12045"/>
                <a:lumOff val="4510"/>
                <a:alphaOff val="0"/>
                <a:shade val="93000"/>
                <a:satMod val="130000"/>
              </a:schemeClr>
            </a:gs>
            <a:gs pos="100000">
              <a:schemeClr val="accent5">
                <a:hueOff val="-383852"/>
                <a:satOff val="12045"/>
                <a:lumOff val="451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83852"/>
              <a:satOff val="12045"/>
              <a:lumOff val="451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Наглядные </a:t>
          </a:r>
          <a:endParaRPr lang="ru-RU" sz="2000" b="1" kern="1200" dirty="0"/>
        </a:p>
      </dsp:txBody>
      <dsp:txXfrm>
        <a:off x="3015129" y="239538"/>
        <a:ext cx="1970261" cy="394052"/>
      </dsp:txXfrm>
    </dsp:sp>
    <dsp:sp modelId="{802C4A81-B930-4140-9415-9B4549BDEED9}">
      <dsp:nvSpPr>
        <dsp:cNvPr id="0" name=""/>
        <dsp:cNvSpPr/>
      </dsp:nvSpPr>
      <dsp:spPr>
        <a:xfrm>
          <a:off x="5497228" y="633591"/>
          <a:ext cx="0" cy="354647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67704"/>
              <a:satOff val="24091"/>
              <a:lumOff val="902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C30698-DD58-48FB-9EF4-F1F197D0F623}">
      <dsp:nvSpPr>
        <dsp:cNvPr id="0" name=""/>
        <dsp:cNvSpPr/>
      </dsp:nvSpPr>
      <dsp:spPr>
        <a:xfrm>
          <a:off x="5595741" y="751806"/>
          <a:ext cx="1865246" cy="159591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89B3AA-3C4C-40BA-91AE-11D4C7917F94}">
      <dsp:nvSpPr>
        <dsp:cNvPr id="0" name=""/>
        <dsp:cNvSpPr/>
      </dsp:nvSpPr>
      <dsp:spPr>
        <a:xfrm>
          <a:off x="5595741" y="2347718"/>
          <a:ext cx="1865246" cy="183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-рассказ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-пересказ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-беседа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-чтение</a:t>
          </a:r>
          <a:endParaRPr lang="ru-RU" sz="2100" b="1" kern="1200" dirty="0"/>
        </a:p>
      </dsp:txBody>
      <dsp:txXfrm>
        <a:off x="5595741" y="2347718"/>
        <a:ext cx="1865246" cy="1832342"/>
      </dsp:txXfrm>
    </dsp:sp>
    <dsp:sp modelId="{1121B6E2-0308-44EA-9211-4D67AB136622}">
      <dsp:nvSpPr>
        <dsp:cNvPr id="0" name=""/>
        <dsp:cNvSpPr/>
      </dsp:nvSpPr>
      <dsp:spPr>
        <a:xfrm>
          <a:off x="5497228" y="239538"/>
          <a:ext cx="1970261" cy="394052"/>
        </a:xfrm>
        <a:prstGeom prst="rect">
          <a:avLst/>
        </a:prstGeom>
        <a:gradFill rotWithShape="0">
          <a:gsLst>
            <a:gs pos="0">
              <a:schemeClr val="accent5">
                <a:hueOff val="-767704"/>
                <a:satOff val="24091"/>
                <a:lumOff val="9020"/>
                <a:alphaOff val="0"/>
                <a:shade val="51000"/>
                <a:satMod val="130000"/>
              </a:schemeClr>
            </a:gs>
            <a:gs pos="80000">
              <a:schemeClr val="accent5">
                <a:hueOff val="-767704"/>
                <a:satOff val="24091"/>
                <a:lumOff val="9020"/>
                <a:alphaOff val="0"/>
                <a:shade val="93000"/>
                <a:satMod val="130000"/>
              </a:schemeClr>
            </a:gs>
            <a:gs pos="100000">
              <a:schemeClr val="accent5">
                <a:hueOff val="-767704"/>
                <a:satOff val="24091"/>
                <a:lumOff val="90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67704"/>
              <a:satOff val="24091"/>
              <a:lumOff val="902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Словесные</a:t>
          </a:r>
          <a:endParaRPr lang="ru-RU" sz="2000" b="1" kern="1200" dirty="0"/>
        </a:p>
      </dsp:txBody>
      <dsp:txXfrm>
        <a:off x="5497228" y="239538"/>
        <a:ext cx="1970261" cy="394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99FDC-3D6A-4831-BFB0-08249C4108A8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25D88-EB47-47BD-9187-D8563C8D7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0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2659-9D27-47A0-B582-4C48D514D51F}" type="datetime1">
              <a:rPr lang="ru-RU" smtClean="0"/>
              <a:t>18.06.2012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38F6-A169-4D9A-B8DC-38407E0F3B12}" type="datetime1">
              <a:rPr lang="ru-RU" smtClean="0"/>
              <a:t>18.06.2012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AB93-D390-4360-A0B3-356DACECFC6A}" type="datetime1">
              <a:rPr lang="ru-RU" smtClean="0"/>
              <a:t>18.06.2012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C3AA-0A63-4BC0-A594-5AB73E41C908}" type="datetime1">
              <a:rPr lang="ru-RU" smtClean="0"/>
              <a:t>18.06.2012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F99C-BCE4-4087-A56F-B4B9061889A5}" type="datetime1">
              <a:rPr lang="ru-RU" smtClean="0"/>
              <a:t>18.06.2012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36CD-7206-46D5-8C37-127014EBC096}" type="datetime1">
              <a:rPr lang="ru-RU" smtClean="0"/>
              <a:t>18.06.2012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850A-7E04-488A-A1FA-C1A6F7C6093B}" type="datetime1">
              <a:rPr lang="ru-RU" smtClean="0"/>
              <a:t>18.06.2012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DB4C-081C-4AE4-A325-BE3E4E3CD6CA}" type="datetime1">
              <a:rPr lang="ru-RU" smtClean="0"/>
              <a:t>18.06.2012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3D19-1CC0-4388-8CBE-06F4A8E656E3}" type="datetime1">
              <a:rPr lang="ru-RU" smtClean="0"/>
              <a:t>18.06.2012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921A7B-360F-4D23-A24A-8199824F3C2A}" type="datetime1">
              <a:rPr lang="ru-RU" smtClean="0"/>
              <a:t>18.06.2012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AE-5CD3-4969-87F7-D10500427EE3}" type="datetime1">
              <a:rPr lang="ru-RU" smtClean="0"/>
              <a:t>18.06.2012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Полякова Н.А.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E0BBBD6-C4DF-4450-A9D6-14CB38A46AB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5A72D60-FAA8-47DA-B00D-C81446650B77}" type="datetime1">
              <a:rPr lang="ru-RU" smtClean="0"/>
              <a:t>18.06.2012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Моя работа\логопед картинки\КАРТИНКИ для оформления в логопедической практике\d18dd0bcd0b1d0bbd0b5d0bcd0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84438"/>
            <a:ext cx="4287837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8136904" cy="2304256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направления и методы работы с детьми, имеющими нарушения речи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4400" y="5589240"/>
            <a:ext cx="4419600" cy="115212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Учитель-логопед</a:t>
            </a:r>
          </a:p>
          <a:p>
            <a:pPr>
              <a:defRPr/>
            </a:pP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МБОУ «СОШ с. Горнозаводска»</a:t>
            </a:r>
          </a:p>
          <a:p>
            <a:pPr>
              <a:defRPr/>
            </a:pP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Полякова Н.А</a:t>
            </a:r>
            <a:r>
              <a:rPr lang="ru-RU" dirty="0"/>
              <a:t>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Полякова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9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112764"/>
            <a:ext cx="1872208" cy="17116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1145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3025" y="5139343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5135286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16082" y="5135286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33525" y="5135286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67744" y="4437112"/>
            <a:ext cx="467409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005532" y="4509120"/>
            <a:ext cx="423943" cy="4738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635896" y="2924944"/>
            <a:ext cx="2156250" cy="18779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275856" y="2785763"/>
            <a:ext cx="3312369" cy="21554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218" y="260648"/>
            <a:ext cx="7239000" cy="1143000"/>
          </a:xfrm>
        </p:spPr>
        <p:txBody>
          <a:bodyPr/>
          <a:lstStyle/>
          <a:p>
            <a:pPr algn="ctr"/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Работа над звукопроизношением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7467600" cy="4419600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rgbClr val="3333FF"/>
              </a:solidFill>
            </a:endParaRPr>
          </a:p>
          <a:p>
            <a:endParaRPr lang="ru-RU" b="1" dirty="0">
              <a:solidFill>
                <a:srgbClr val="3333FF"/>
              </a:solidFill>
            </a:endParaRPr>
          </a:p>
          <a:p>
            <a:endParaRPr lang="ru-RU" b="1" dirty="0" smtClean="0">
              <a:solidFill>
                <a:srgbClr val="3333FF"/>
              </a:solidFill>
            </a:endParaRPr>
          </a:p>
          <a:p>
            <a:endParaRPr lang="ru-RU" b="1" dirty="0">
              <a:solidFill>
                <a:srgbClr val="3333FF"/>
              </a:solidFill>
            </a:endParaRPr>
          </a:p>
          <a:p>
            <a:endParaRPr lang="ru-RU" b="1" dirty="0" smtClean="0">
              <a:solidFill>
                <a:srgbClr val="3333FF"/>
              </a:solidFill>
            </a:endParaRPr>
          </a:p>
          <a:p>
            <a:endParaRPr lang="ru-RU" b="1" dirty="0">
              <a:solidFill>
                <a:srgbClr val="3333FF"/>
              </a:solidFill>
            </a:endParaRPr>
          </a:p>
          <a:p>
            <a:endParaRPr lang="ru-RU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3333FF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Звук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 заблудился. Выдели нужную картинку.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4" name="Picture 11" descr="Звуки 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12411" b="25983"/>
          <a:stretch>
            <a:fillRect/>
          </a:stretch>
        </p:blipFill>
        <p:spPr bwMode="auto">
          <a:xfrm>
            <a:off x="1115616" y="1772816"/>
            <a:ext cx="1439863" cy="1319213"/>
          </a:xfrm>
          <a:prstGeom prst="rect">
            <a:avLst/>
          </a:prstGeom>
          <a:noFill/>
          <a:ln w="571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Звуки 037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2662" r="10764" b="28650"/>
          <a:stretch>
            <a:fillRect/>
          </a:stretch>
        </p:blipFill>
        <p:spPr bwMode="auto">
          <a:xfrm>
            <a:off x="3275856" y="1765268"/>
            <a:ext cx="1366838" cy="1323975"/>
          </a:xfrm>
          <a:prstGeom prst="rect">
            <a:avLst/>
          </a:prstGeom>
          <a:solidFill>
            <a:srgbClr val="969696"/>
          </a:solidFill>
          <a:ln w="57150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6" name="Picture 22" descr="Звуки 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1" b="26704"/>
          <a:stretch>
            <a:fillRect/>
          </a:stretch>
        </p:blipFill>
        <p:spPr bwMode="auto">
          <a:xfrm>
            <a:off x="5436097" y="1749804"/>
            <a:ext cx="1476272" cy="1342225"/>
          </a:xfrm>
          <a:prstGeom prst="rect">
            <a:avLst/>
          </a:prstGeom>
          <a:noFill/>
          <a:ln w="571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Звуки 0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7574" b="20776"/>
          <a:stretch>
            <a:fillRect/>
          </a:stretch>
        </p:blipFill>
        <p:spPr bwMode="auto">
          <a:xfrm>
            <a:off x="7322206" y="1765268"/>
            <a:ext cx="1562822" cy="1326761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Моя работа\логопед картинки\КАРТИНКИ для оформления в логопедической практике\2417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4947"/>
            <a:ext cx="1764853" cy="24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3491882" y="3212976"/>
            <a:ext cx="86409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679" y="260648"/>
            <a:ext cx="7239000" cy="1143000"/>
          </a:xfrm>
        </p:spPr>
        <p:txBody>
          <a:bodyPr/>
          <a:lstStyle/>
          <a:p>
            <a:pPr algn="ctr"/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Расширение и уточнение словарного запаса</a:t>
            </a:r>
            <a:endParaRPr lang="ru-RU" sz="4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1484784"/>
            <a:ext cx="7467600" cy="5067672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F7F7F"/>
                </a:solidFill>
                <a:latin typeface="Century Gothic"/>
              </a:rPr>
              <a:t>По три шага прошагать -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2400" b="1" dirty="0">
                <a:solidFill>
                  <a:srgbClr val="7F7F7F"/>
                </a:solidFill>
                <a:latin typeface="Century Gothic"/>
              </a:rPr>
              <a:t>По три действия назвать: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9" y="3109677"/>
            <a:ext cx="2298154" cy="11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2" y="4933758"/>
            <a:ext cx="1511970" cy="156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1998" y="3156902"/>
            <a:ext cx="106997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9341" y="5542878"/>
            <a:ext cx="106997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4517" y="5518414"/>
            <a:ext cx="106997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1997" y="5518414"/>
            <a:ext cx="106997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4401" y="3125789"/>
            <a:ext cx="106997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2594" y="3234631"/>
            <a:ext cx="106997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Выгнутая вверх стрелка 17"/>
          <p:cNvSpPr/>
          <p:nvPr/>
        </p:nvSpPr>
        <p:spPr>
          <a:xfrm>
            <a:off x="2257584" y="4904620"/>
            <a:ext cx="1216152" cy="3657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13" y="4904620"/>
            <a:ext cx="12255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30" y="4883185"/>
            <a:ext cx="12255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17" y="2679064"/>
            <a:ext cx="12255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25" y="2760649"/>
            <a:ext cx="12255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28" y="2743081"/>
            <a:ext cx="12255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2390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/>
                <a:solidFill>
                  <a:schemeClr val="accent3"/>
                </a:solidFill>
                <a:effectLst/>
              </a:rPr>
              <a:t>Усвоение грамматических категорий</a:t>
            </a:r>
            <a:endParaRPr lang="ru-RU" sz="40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72816"/>
            <a:ext cx="7467600" cy="4851648"/>
          </a:xfrm>
        </p:spPr>
        <p:txBody>
          <a:bodyPr/>
          <a:lstStyle/>
          <a:p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749013" cy="151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95" y="3061387"/>
            <a:ext cx="4684713" cy="138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39208"/>
            <a:ext cx="4404609" cy="14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16824" cy="792088"/>
          </a:xfrm>
        </p:spPr>
        <p:txBody>
          <a:bodyPr/>
          <a:lstStyle/>
          <a:p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Формирование связной речи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C:\Users\User\Desktop\Новая папка\Изображение 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8784"/>
            <a:ext cx="2953512" cy="513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49" y="1884239"/>
            <a:ext cx="4702251" cy="3416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5721381"/>
            <a:ext cx="2387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«Колобок»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8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Новая папка\Изображение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1324"/>
            <a:ext cx="1512168" cy="54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Новая папка\Изображение 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80055"/>
            <a:ext cx="1506049" cy="53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778474" cy="257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8172" y="5691345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«Репка»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User\Desktop\Новая папка\Изображение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980078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Новая папка\Изображение 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26" y="1124744"/>
            <a:ext cx="4010646" cy="5514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Рассказы цепной организации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3614737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69" y="1196752"/>
            <a:ext cx="3614737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Схемы для составления описательных рассказов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Моя работа\логопед картинки\КАРТИНКИ для оформления в логопедической практике\ц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619750" cy="4829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655676" y="5576660"/>
            <a:ext cx="6123805" cy="1033272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</a:rPr>
              <a:t>Успехов в работе!</a:t>
            </a:r>
            <a:endParaRPr lang="ru-RU" sz="5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56263" cy="122413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/>
              <a:t>Основные направления работы логопеда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166111"/>
              </p:ext>
            </p:extLst>
          </p:nvPr>
        </p:nvGraphicFramePr>
        <p:xfrm>
          <a:off x="971600" y="1700808"/>
          <a:ext cx="7467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Полякова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39000" cy="1143000"/>
          </a:xfr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методы работы логопеда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88409"/>
              </p:ext>
            </p:extLst>
          </p:nvPr>
        </p:nvGraphicFramePr>
        <p:xfrm>
          <a:off x="1043608" y="2060848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17" y="237746"/>
            <a:ext cx="5327650" cy="6364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0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39000" cy="792088"/>
          </a:xfrm>
          <a:ln>
            <a:noFill/>
          </a:ln>
        </p:spPr>
        <p:txBody>
          <a:bodyPr/>
          <a:lstStyle/>
          <a:p>
            <a:pPr algn="ctr"/>
            <a:r>
              <a:rPr lang="ru-RU" sz="4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Развитие понимания речи</a:t>
            </a:r>
            <a:endParaRPr lang="ru-RU" sz="40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3874604"/>
            <a:ext cx="7467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D:\МАМУСИК\Анимация\BD13680_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3709" y="1844824"/>
            <a:ext cx="3699041" cy="1800200"/>
          </a:xfrm>
          <a:prstGeom prst="rect">
            <a:avLst/>
          </a:prstGeom>
          <a:noFill/>
        </p:spPr>
      </p:pic>
      <p:pic>
        <p:nvPicPr>
          <p:cNvPr id="10" name="Picture 3" descr="D:\МАМУСИК\Анимация\BD13680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891" y="4492218"/>
            <a:ext cx="3832501" cy="1865150"/>
          </a:xfrm>
          <a:prstGeom prst="rect">
            <a:avLst/>
          </a:prstGeom>
          <a:noFill/>
        </p:spPr>
      </p:pic>
      <p:pic>
        <p:nvPicPr>
          <p:cNvPr id="11" name="Picture 2" descr="D:\МАМУСИК\Анимация\BD13708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859532"/>
            <a:ext cx="2243151" cy="2857500"/>
          </a:xfrm>
          <a:prstGeom prst="rect">
            <a:avLst/>
          </a:prstGeom>
          <a:noFill/>
        </p:spPr>
      </p:pic>
      <p:pic>
        <p:nvPicPr>
          <p:cNvPr id="12" name="Picture 2" descr="D:\МАМУСИК\Анимация\BD13708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171" y="3444729"/>
            <a:ext cx="2243151" cy="285750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31088" cy="1080120"/>
          </a:xfrm>
        </p:spPr>
        <p:txBody>
          <a:bodyPr/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Создание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мотивации для развития речевых коммуникаций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75" y="1659731"/>
            <a:ext cx="4181475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560840" cy="864096"/>
          </a:xfrm>
        </p:spPr>
        <p:txBody>
          <a:bodyPr/>
          <a:lstStyle/>
          <a:p>
            <a:pPr algn="ctr"/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мелкой моторики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5" name="Picture 3" descr="C:\Users\User\Desktop\Моя работа\логопед презентации\Играем пальчиками и развиваем речь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51855"/>
            <a:ext cx="1543028" cy="396044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Моя работа\логопед презентации\Играем пальчиками и развиваем речь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520280" cy="302083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Моя работа\логопед презентации\Играем пальчиками и развиваем речь\5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84" y="4077072"/>
            <a:ext cx="2309606" cy="213522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8" cy="1143000"/>
          </a:xfrm>
        </p:spPr>
        <p:txBody>
          <a:bodyPr/>
          <a:lstStyle/>
          <a:p>
            <a:pPr algn="ctr"/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фонематического слуха и фонематического </a:t>
            </a: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восприятия</a:t>
            </a:r>
            <a:endParaRPr lang="ru-RU" sz="36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32331"/>
            <a:ext cx="5892799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35593" y="2487953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Р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698540"/>
            <a:ext cx="1257227" cy="16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7692" y="1957512"/>
            <a:ext cx="1469515" cy="174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2" y="1517643"/>
            <a:ext cx="1576388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44" y="4941168"/>
            <a:ext cx="1281410" cy="132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7360852" y="3830595"/>
            <a:ext cx="1584176" cy="13681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0484">
            <a:off x="7307955" y="3830013"/>
            <a:ext cx="1584872" cy="136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39000" cy="1143000"/>
          </a:xfrm>
        </p:spPr>
        <p:txBody>
          <a:bodyPr/>
          <a:lstStyle/>
          <a:p>
            <a:pPr algn="ctr"/>
            <a:r>
              <a:rPr lang="ru-RU" sz="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</a:rPr>
              <a:t>Развитие языкового анализа и синтеза</a:t>
            </a:r>
            <a:endParaRPr lang="ru-RU" sz="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3733800" cy="5334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«Помоги девочкам»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8064" y="1556792"/>
            <a:ext cx="3735267" cy="533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«Угостим друзей»</a:t>
            </a:r>
          </a:p>
          <a:p>
            <a:endParaRPr lang="ru-RU" dirty="0"/>
          </a:p>
        </p:txBody>
      </p:sp>
      <p:pic>
        <p:nvPicPr>
          <p:cNvPr id="10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606189"/>
            <a:ext cx="3730625" cy="3758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2638838"/>
            <a:ext cx="3744416" cy="3844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Стрелка вниз 13"/>
          <p:cNvSpPr/>
          <p:nvPr/>
        </p:nvSpPr>
        <p:spPr>
          <a:xfrm rot="1722071" flipH="1">
            <a:off x="2179433" y="3949258"/>
            <a:ext cx="80093" cy="11521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14">
            <a:off x="2314974" y="3598770"/>
            <a:ext cx="810091" cy="196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06" y="3186669"/>
            <a:ext cx="859748" cy="14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1771">
            <a:off x="3530545" y="4388506"/>
            <a:ext cx="1130360" cy="10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4503">
            <a:off x="2591864" y="3362953"/>
            <a:ext cx="845041" cy="25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Н.А.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245</TotalTime>
  <Words>234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Thermal</vt:lpstr>
      <vt:lpstr>Основные направления и методы работы с детьми, имеющими нарушения речи</vt:lpstr>
      <vt:lpstr>Основные направления работы логопеда</vt:lpstr>
      <vt:lpstr>Основные методы работы логопеда</vt:lpstr>
      <vt:lpstr>Презентация PowerPoint</vt:lpstr>
      <vt:lpstr>Развитие понимания речи</vt:lpstr>
      <vt:lpstr>Создание мотивации для развития речевых коммуникаций</vt:lpstr>
      <vt:lpstr>Развитие мелкой моторики</vt:lpstr>
      <vt:lpstr>Развитие фонематического слуха и фонематического восприятия</vt:lpstr>
      <vt:lpstr>Развитие языкового анализа и синтеза</vt:lpstr>
      <vt:lpstr>Презентация PowerPoint</vt:lpstr>
      <vt:lpstr>Работа над звукопроизношением</vt:lpstr>
      <vt:lpstr>Расширение и уточнение словарного запаса</vt:lpstr>
      <vt:lpstr>Усвоение грамматических категорий</vt:lpstr>
      <vt:lpstr>Формирование связной речи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и методы работы с детьми, имеющими нарушения речи</dc:title>
  <dc:creator>User;Полякова Н.А.</dc:creator>
  <cp:lastModifiedBy>Полякова Н.А.</cp:lastModifiedBy>
  <cp:revision>23</cp:revision>
  <dcterms:created xsi:type="dcterms:W3CDTF">2012-06-18T08:30:30Z</dcterms:created>
  <dcterms:modified xsi:type="dcterms:W3CDTF">2012-06-18T12:37:42Z</dcterms:modified>
</cp:coreProperties>
</file>