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70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96" autoAdjust="0"/>
    <p:restoredTop sz="9466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FFAD-458A-45A5-901F-23FB9BF68BC4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001C-ED4C-42B6-ACF3-61D1F62B3D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678001-80D0-404B-B79D-64CB351EE2E9}" type="datetime1">
              <a:rPr lang="ru-RU" smtClean="0"/>
              <a:t>20.06.2012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6BFFE-FEC5-4361-A054-36A91DB81DEE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1819C-6853-497B-ABE1-D5BE2F935C0F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72BB2-1C53-442C-AFFC-5C1D43C53CA3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D8750-0556-45F8-AC7B-3F7212D8188B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C1532-5170-4A63-8BA8-BE8F5D3F92B9}" type="datetime1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D21592-FCCE-45CC-B02D-CDA9E407A207}" type="datetime1">
              <a:rPr lang="ru-RU" smtClean="0"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7E216-613F-4D8F-8AC8-8B19E4AC8D9D}" type="datetime1">
              <a:rPr lang="ru-RU" smtClean="0"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DC5D4-FCE9-40A3-90A8-9E68C57D42EE}" type="datetime1">
              <a:rPr lang="ru-RU" smtClean="0"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444B71-3973-48EB-B17A-B92E57BD6AE2}" type="datetime1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629EF9-58DE-4D78-9BFC-E060ECBA1357}" type="datetime1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F13240-ABC6-49B8-8E74-1C1E470449C6}" type="datetime1">
              <a:rPr lang="ru-RU" smtClean="0"/>
              <a:t>20.06.2012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0694E2-334D-4EF2-85D5-D534DAE85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857387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Моя будущая </a:t>
            </a: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профессия - </a:t>
            </a: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бухгалтер 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3611606"/>
            <a:ext cx="3529010" cy="131759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студентка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Баймакский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сельскохозяйственный техникум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Сафиуллина 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8572560" cy="1643050"/>
          </a:xfrm>
        </p:spPr>
        <p:txBody>
          <a:bodyPr>
            <a:noAutofit/>
          </a:bodyPr>
          <a:lstStyle/>
          <a:p>
            <a:r>
              <a:rPr lang="ru-RU" dirty="0" smtClean="0"/>
              <a:t>В условиях высокоразвитой системы товарно-рыночных отношений и процветания различных форм бизнеса потребность в квалифицированных работниках, специализирующихся на выполнении бухгалтерского учёта, растёт с каждым днем. Важно отметить, что бухгалтер (нем. «</a:t>
            </a:r>
            <a:r>
              <a:rPr lang="ru-RU" dirty="0" err="1" smtClean="0"/>
              <a:t>Buch</a:t>
            </a:r>
            <a:r>
              <a:rPr lang="ru-RU" dirty="0" smtClean="0"/>
              <a:t>» — книга, «</a:t>
            </a:r>
            <a:r>
              <a:rPr lang="ru-RU" dirty="0" err="1" smtClean="0"/>
              <a:t>Halter</a:t>
            </a:r>
            <a:r>
              <a:rPr lang="ru-RU" dirty="0" smtClean="0"/>
              <a:t>» — держатель) — это не просто сотрудник финансового отдела предприятия, это важнейший элемент контролирования правильности и материальной устойчивости всего механизма вашего бизнеса.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photos0-800x6001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714884"/>
            <a:ext cx="8075432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Краткое описание: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Cпецифика</a:t>
            </a:r>
            <a:r>
              <a:rPr lang="ru-RU" dirty="0" smtClean="0"/>
              <a:t> работы бухгалтером: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071942"/>
            <a:ext cx="4040188" cy="24288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000" u="sng" dirty="0" smtClean="0"/>
              <a:t>Плюсы профессии:</a:t>
            </a:r>
            <a:r>
              <a:rPr lang="ru-RU" sz="2000" dirty="0" smtClean="0"/>
              <a:t> </a:t>
            </a:r>
          </a:p>
          <a:p>
            <a:pPr lvl="0"/>
            <a:r>
              <a:rPr lang="ru-RU" sz="2000" dirty="0" err="1" smtClean="0"/>
              <a:t>Востребованность</a:t>
            </a:r>
            <a:r>
              <a:rPr lang="ru-RU" sz="2000" dirty="0" smtClean="0"/>
              <a:t> на рынке труда,</a:t>
            </a:r>
          </a:p>
          <a:p>
            <a:pPr lvl="0"/>
            <a:r>
              <a:rPr lang="ru-RU" sz="2000" dirty="0" smtClean="0"/>
              <a:t>Преимущественно нормированный рабочий день,</a:t>
            </a:r>
          </a:p>
          <a:p>
            <a:pPr lvl="0"/>
            <a:r>
              <a:rPr lang="ru-RU" sz="2000" dirty="0" smtClean="0"/>
              <a:t>Можно иметь дополнительный заработок, например, помогать с ведением бухгалтерии мелким предпринимателям.</a:t>
            </a:r>
          </a:p>
          <a:p>
            <a:r>
              <a:rPr lang="ru-RU" sz="2000" dirty="0" smtClean="0"/>
              <a:t>Большой выбор учебных заведений: финансовые вузы, курсы бухгалтеров и бухгалтерские семинары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1285860"/>
            <a:ext cx="4041775" cy="24288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u="sng" dirty="0" smtClean="0"/>
              <a:t>Минусы профессии: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Частые изменения в законодательстве,</a:t>
            </a:r>
          </a:p>
          <a:p>
            <a:pPr lvl="0"/>
            <a:r>
              <a:rPr lang="ru-RU" dirty="0" smtClean="0"/>
              <a:t>Противоречия законодательства (например, налогового и бухгалтерского),</a:t>
            </a:r>
          </a:p>
          <a:p>
            <a:pPr lvl="0"/>
            <a:r>
              <a:rPr lang="ru-RU" dirty="0" smtClean="0"/>
              <a:t>Приходится выполнять указания вышестоящего начальства, даже если они кажутся неверными в данной ситуации,</a:t>
            </a:r>
          </a:p>
          <a:p>
            <a:pPr lvl="0"/>
            <a:r>
              <a:rPr lang="ru-RU" dirty="0" smtClean="0"/>
              <a:t>Деятельность бухгалтера жестко регламентирована и не оставляет пространства для творчества,</a:t>
            </a:r>
          </a:p>
          <a:p>
            <a:endParaRPr lang="ru-RU" dirty="0"/>
          </a:p>
        </p:txBody>
      </p:sp>
      <p:pic>
        <p:nvPicPr>
          <p:cNvPr id="9" name="Содержимое 8" descr="25.11 jrygxgcckadfsmxzrq 3 +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4040188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65508675_1287506648_24824_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3714728"/>
            <a:ext cx="4071966" cy="278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Люди этой профессии должны быть, прежде всего, ответственны и организованны, потому что несвоевременная сдача отчета или потеря какого-нибудь документа может дорого обойтись компании. Кроме того, он должен любить цифры с ними ему придется сталкиваться ежедневно, а ошибка может оказаться роковой. Также необходимы высокая концентрация внимания, скрупулезность и усидчивость. Неплохо иметь хорошую память и, самое главное, нужно уметь молчать (так как нередко бухгалтеру приходится хранить коммерческую тайну).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Личные качества: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Documents and Settings\Гость\Рабочий стол\6 июня 2012 г\buh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929354" cy="44470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f0af1c3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114800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orporate_interfa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28736"/>
            <a:ext cx="414340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Профессия бухгалтер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сть\Рабочий стол\6 июня 2012 г\accounta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Гость\Рабочий стол\6 июня 2012 г\sch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Гость\Рабочий стол\6 июня 2012 г\зарабаток-на-фотограф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Гость\Рабочий стол\6 июня 2012 г\1614007-the-old-tool-a-lot-of-roubles-and-a-man-h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86124"/>
            <a:ext cx="4572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57826"/>
            <a:ext cx="7481776" cy="571504"/>
          </a:xfrm>
        </p:spPr>
        <p:txBody>
          <a:bodyPr/>
          <a:lstStyle/>
          <a:p>
            <a:pPr algn="ctr"/>
            <a:r>
              <a:rPr lang="ru-RU" b="1" dirty="0" smtClean="0"/>
              <a:t>Работа для бухгалтера: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5857892"/>
            <a:ext cx="7394092" cy="7858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любых организациях. </a:t>
            </a:r>
            <a:endParaRPr lang="ru-RU" sz="2400" dirty="0"/>
          </a:p>
        </p:txBody>
      </p:sp>
      <p:pic>
        <p:nvPicPr>
          <p:cNvPr id="5" name="Содержимое 4" descr="3101sgl4_2012-02-01_14.59.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782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12858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chemeClr val="accent3"/>
                </a:solidFill>
                <a:effectLst/>
              </a:rPr>
              <a:t>Благодарю внимание …</a:t>
            </a:r>
            <a:endParaRPr lang="ru-RU" sz="48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2717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Несмотря на развитие профессии за рубежом, в постсоветском пространстве лишь с начала 90-х годов прошлого века спрос на бухгалтеров стал расти. Сегодня, согласно статистике, 95% </a:t>
            </a:r>
            <a:r>
              <a:rPr lang="ru-RU" dirty="0" smtClean="0"/>
              <a:t>бухгалтеров - </a:t>
            </a:r>
            <a:r>
              <a:rPr lang="ru-RU" dirty="0" smtClean="0"/>
              <a:t>женщины, только половина из которых имеет высшее образование. Карьерная лестница представлена такими должностями, как главный бухгалтер, его заместитель и рядовые бухгалтеры.…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профессии</a:t>
            </a:r>
            <a:endParaRPr lang="ru-RU" dirty="0"/>
          </a:p>
        </p:txBody>
      </p:sp>
      <p:pic>
        <p:nvPicPr>
          <p:cNvPr id="7" name="Рисунок 6" descr="73121946_3937459_fotooboibusiness06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94" b="10594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Профессия бухгалтер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8429684" cy="407196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чистом виде профессии бухгалтер нет. На предприятиях бухгалтеры работают по направлениям: касса, основные средства, валютные операции, расчет зарплаты, склад. За ведение всей бухгалтерии отвечает главный бухгалтер. В небольшой фирме один бухгалтер может отвечать за все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Квалифицированный бухгалтер, разбирающийся во всех вопросах учета и налоговой политики бесценный работник и самый уважаемый человек на предприятии. Однако и ответственность высока он отвечает за любую ошибку в расчетах.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бухгалтерии строго контролируется с одной стороны работодателем, с другой указами и постановлениями Минфина и Министерством по налогам и сборам, которые, увы, часто противоречат друг другу. Поэтому нужно разбираться в перипетиях законодательства и уметь общаться к госорганами, например, налоговыми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Нужно держать в голове всю финансовую картину предприятия, чтобы знать, как какая-либо сделка отразится на балансе, отчетности и премии генерального </a:t>
            </a:r>
            <a:r>
              <a:rPr lang="ru-RU" dirty="0" smtClean="0"/>
              <a:t>директора.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2976" y="5857892"/>
            <a:ext cx="7715304" cy="10001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бухгалтера многогранна и требует большого спектра умений.</a:t>
            </a:r>
          </a:p>
          <a:p>
            <a:r>
              <a:rPr lang="ru-RU" dirty="0" smtClean="0"/>
              <a:t>Бухгалтер </a:t>
            </a:r>
            <a:r>
              <a:rPr lang="ru-RU" dirty="0" smtClean="0"/>
              <a:t>- </a:t>
            </a:r>
            <a:r>
              <a:rPr lang="ru-RU" dirty="0" smtClean="0"/>
              <a:t>это своеобразный контролёр всей финансовой деятельности предприятия, призванный создавать оптимальные комбинации материальных трат с целью получения наибольшей выгоды.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6355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значимость профессии в обществе:</a:t>
            </a:r>
            <a:endParaRPr lang="ru-RU" dirty="0"/>
          </a:p>
        </p:txBody>
      </p:sp>
      <p:pic>
        <p:nvPicPr>
          <p:cNvPr id="7" name="Рисунок 6" descr="46231183_291838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46" b="12146"/>
          <a:stretch>
            <a:fillRect/>
          </a:stretch>
        </p:blipFill>
        <p:spPr>
          <a:xfrm>
            <a:off x="0" y="0"/>
            <a:ext cx="891540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ость\Рабочий стол\6 июня 2012 г\4510680-m-oda-pi-kna-kobieta-na-biurko-pisania-nota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Гость\Рабочий стол\6 июня 2012 г\People_at_Work_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Гость\Рабочий стол\6 июня 2012 г\b9a73330f80ade7a401c83ba68c_15486_p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43197227_1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621586"/>
            <a:ext cx="3071834" cy="326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balancing-account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714620"/>
            <a:ext cx="3143272" cy="319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8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трудностью профессии бухгалтера я </a:t>
            </a:r>
            <a:r>
              <a:rPr lang="ru-RU" sz="1800" b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состановитсстояние</a:t>
            </a:r>
            <a:r>
              <a:rPr lang="ru-RU" sz="18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постоянной концентрации, сосредоточенности, а также наличие достаточных фоновых знаний по таким дисциплинам, как математика, вычислительная техника, экономика, информатика, статистика и финансы. Более того, частые проверки отчётности перед налоговыми службами требует высокого уровня </a:t>
            </a:r>
            <a:r>
              <a:rPr lang="ru-RU" sz="1800" b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стрессоустойчивости</a:t>
            </a:r>
            <a:r>
              <a:rPr lang="ru-RU" sz="18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принципиальности и отменных счетно-аналитических </a:t>
            </a:r>
            <a:r>
              <a:rPr lang="ru-RU" sz="18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способностей.</a:t>
            </a:r>
            <a:endParaRPr lang="ru-RU" sz="1800" b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572008"/>
            <a:ext cx="4114800" cy="18573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Вместе с умением оперировать финансовыми потоками, бухгалтер должен обладать знаниями в сфере обработки бухгалтерской информации с помощью ЭВМ. Особой внимательности требует также платёжные перечисления в государственный бюджет, взносы в пенсионный фонд и фонд социального страхования, начисление заработной платы и др.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643446"/>
            <a:ext cx="4114801" cy="178595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 точки зрения уникальности профессия бухгалтера имеет несколько родственных специальностей. Основы бухгалтерского учёта также характерны для таких специалистов, как экономист, налоговый инспектор, финансист и даже преподаватель в учебном заведении.</a:t>
            </a:r>
            <a:endParaRPr lang="ru-RU" dirty="0"/>
          </a:p>
        </p:txBody>
      </p:sp>
      <p:pic>
        <p:nvPicPr>
          <p:cNvPr id="7" name="Содержимое 6" descr="x_554b1ca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07196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orporate_interfa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57166"/>
            <a:ext cx="414340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14282" y="5357826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Научиться азам профессии можно, избрав соответствующую специальность в различных техникумах, а также в высших учебных заведениях на родственных бухгалтерскому учёту специальностях.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57c47c4e38584d1b82f06f6248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>
          <a:xfrm>
            <a:off x="0" y="0"/>
            <a:ext cx="9144000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714884"/>
            <a:ext cx="8075432" cy="571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Где получить </a:t>
            </a:r>
            <a:r>
              <a:rPr lang="ru-RU" sz="2400" dirty="0" smtClean="0"/>
              <a:t>профессию: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сть\Рабочий стол\6 июня 2012 г\0e36a5bc72dd54528474777ec93f8ab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Гость\Рабочий стол\6 июня 2012 г\7189_2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Гость\Рабочий стол\6 июня 2012 г\8531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Гость\Рабочий стол\6 июня 2012 г\backgr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E2-334D-4EF2-85D5-D534DAE853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589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Моя будущая профессия -  бухгалтер </vt:lpstr>
      <vt:lpstr>История профессии</vt:lpstr>
      <vt:lpstr>Профессия бухгалтер</vt:lpstr>
      <vt:lpstr>Социальная значимость профессии в обществе:</vt:lpstr>
      <vt:lpstr>Слайд 5</vt:lpstr>
      <vt:lpstr>Основной трудностью профессии бухгалтера я состановитсстояние постоянной концентрации, сосредоточенности, а также наличие достаточных фоновых знаний по таким дисциплинам, как математика, вычислительная техника, экономика, информатика, статистика и финансы. Более того, частые проверки отчётности перед налоговыми службами требует высокого уровня стрессоустойчивости, принципиальности и отменных счетно-аналитических способностей.</vt:lpstr>
      <vt:lpstr>Слайд 7</vt:lpstr>
      <vt:lpstr>Где получить профессию: </vt:lpstr>
      <vt:lpstr>Слайд 9</vt:lpstr>
      <vt:lpstr>Краткое описание:</vt:lpstr>
      <vt:lpstr>Cпецифика работы бухгалтером:</vt:lpstr>
      <vt:lpstr>Личные качества: </vt:lpstr>
      <vt:lpstr>Профессия бухгалтер </vt:lpstr>
      <vt:lpstr>Слайд 14</vt:lpstr>
      <vt:lpstr>Работа для бухгалтера: </vt:lpstr>
      <vt:lpstr>Благодарю внимание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 бухгалтер </dc:title>
  <dc:creator>Гость</dc:creator>
  <cp:lastModifiedBy>Амир</cp:lastModifiedBy>
  <cp:revision>12</cp:revision>
  <dcterms:created xsi:type="dcterms:W3CDTF">2012-06-06T06:57:44Z</dcterms:created>
  <dcterms:modified xsi:type="dcterms:W3CDTF">2012-06-20T16:24:14Z</dcterms:modified>
</cp:coreProperties>
</file>